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64" r:id="rId4"/>
    <p:sldId id="262" r:id="rId5"/>
    <p:sldId id="265" r:id="rId6"/>
    <p:sldId id="269" r:id="rId7"/>
    <p:sldId id="266" r:id="rId8"/>
    <p:sldId id="257" r:id="rId9"/>
    <p:sldId id="258" r:id="rId10"/>
    <p:sldId id="259" r:id="rId11"/>
    <p:sldId id="260" r:id="rId12"/>
    <p:sldId id="261" r:id="rId13"/>
    <p:sldId id="268" r:id="rId14"/>
    <p:sldId id="267" r:id="rId1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7" autoAdjust="0"/>
    <p:restoredTop sz="94660"/>
  </p:normalViewPr>
  <p:slideViewPr>
    <p:cSldViewPr snapToGrid="0">
      <p:cViewPr varScale="1">
        <p:scale>
          <a:sx n="122" d="100"/>
          <a:sy n="122" d="100"/>
        </p:scale>
        <p:origin x="232"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7A34DF0C-C1F9-44AE-8C9D-60BEAB2D5AE6}"/>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 xmlns:a16="http://schemas.microsoft.com/office/drawing/2014/main" id="{D54F8FCE-57AB-45AF-9447-D10B5FF026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 xmlns:a16="http://schemas.microsoft.com/office/drawing/2014/main" id="{9B9FE3B4-6F3F-4F00-A085-10AC60C6F8EA}"/>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5" name="Fußzeilenplatzhalter 4">
            <a:extLst>
              <a:ext uri="{FF2B5EF4-FFF2-40B4-BE49-F238E27FC236}">
                <a16:creationId xmlns="" xmlns:a16="http://schemas.microsoft.com/office/drawing/2014/main" id="{4E492327-4B46-4851-9F0A-DEA39E368F8A}"/>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 xmlns:a16="http://schemas.microsoft.com/office/drawing/2014/main" id="{5CED9C4D-2F44-43DF-A90C-0EC812F55CF8}"/>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7274619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0E0B8766-52C3-4400-B5B7-7952C4770D6F}"/>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 xmlns:a16="http://schemas.microsoft.com/office/drawing/2014/main" id="{3D1898BD-7118-4474-91A9-8BB0E2B6F2D1}"/>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 xmlns:a16="http://schemas.microsoft.com/office/drawing/2014/main" id="{93122B0D-F403-4ECD-87E1-84BAFD4F6A65}"/>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5" name="Fußzeilenplatzhalter 4">
            <a:extLst>
              <a:ext uri="{FF2B5EF4-FFF2-40B4-BE49-F238E27FC236}">
                <a16:creationId xmlns="" xmlns:a16="http://schemas.microsoft.com/office/drawing/2014/main" id="{AA431C39-47D9-48E9-9CE2-45413B55D59C}"/>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 xmlns:a16="http://schemas.microsoft.com/office/drawing/2014/main" id="{87161E86-5D98-4281-8BA7-1527F4CD66F4}"/>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4038659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 xmlns:a16="http://schemas.microsoft.com/office/drawing/2014/main" id="{9B19C83D-776C-47B3-82D4-525A3D43CFB3}"/>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 xmlns:a16="http://schemas.microsoft.com/office/drawing/2014/main" id="{C6F3821C-B6A5-4D1F-A811-543D76CE4D74}"/>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 xmlns:a16="http://schemas.microsoft.com/office/drawing/2014/main" id="{293E6780-C1D6-4F5F-A0A7-D3B6B2310CD0}"/>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5" name="Fußzeilenplatzhalter 4">
            <a:extLst>
              <a:ext uri="{FF2B5EF4-FFF2-40B4-BE49-F238E27FC236}">
                <a16:creationId xmlns="" xmlns:a16="http://schemas.microsoft.com/office/drawing/2014/main" id="{0319A7F1-D67B-46F1-95C3-55CCD2DBDF45}"/>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 xmlns:a16="http://schemas.microsoft.com/office/drawing/2014/main" id="{C6914607-10A0-458C-A6C0-6416D3BC732C}"/>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1167423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04F10607-75A4-497D-A894-ACD068BA0F7F}"/>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 xmlns:a16="http://schemas.microsoft.com/office/drawing/2014/main" id="{CD40BBBF-B773-42A8-8E68-788AE7555A95}"/>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 xmlns:a16="http://schemas.microsoft.com/office/drawing/2014/main" id="{762EAE37-0FAE-42D9-B3ED-FD0BDF2E2E96}"/>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5" name="Fußzeilenplatzhalter 4">
            <a:extLst>
              <a:ext uri="{FF2B5EF4-FFF2-40B4-BE49-F238E27FC236}">
                <a16:creationId xmlns="" xmlns:a16="http://schemas.microsoft.com/office/drawing/2014/main" id="{EE9FB24F-F730-420C-ABB7-B08CB3201AC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 xmlns:a16="http://schemas.microsoft.com/office/drawing/2014/main" id="{041382A7-6A15-472A-9B73-95524C5B2463}"/>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3533949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BA1CFE0A-C984-4915-81DD-2A3DD5E65B6F}"/>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 xmlns:a16="http://schemas.microsoft.com/office/drawing/2014/main" id="{ED2EDD74-8FFA-4617-A646-2784898665E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 xmlns:a16="http://schemas.microsoft.com/office/drawing/2014/main" id="{C484A2B7-6446-4F02-BCDB-A3067F2F1FD5}"/>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5" name="Fußzeilenplatzhalter 4">
            <a:extLst>
              <a:ext uri="{FF2B5EF4-FFF2-40B4-BE49-F238E27FC236}">
                <a16:creationId xmlns="" xmlns:a16="http://schemas.microsoft.com/office/drawing/2014/main" id="{C2B28928-B83E-4A06-93BD-014B993518C7}"/>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 xmlns:a16="http://schemas.microsoft.com/office/drawing/2014/main" id="{DE6BD217-28BC-4C1F-A104-DC85AB66A2FD}"/>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806391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B9D59AE0-5945-42EF-AD02-77320A9A3E53}"/>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 xmlns:a16="http://schemas.microsoft.com/office/drawing/2014/main" id="{E99D3C0E-966D-49C6-AD90-29CD0824ED08}"/>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 xmlns:a16="http://schemas.microsoft.com/office/drawing/2014/main" id="{B847E88F-121F-4693-BE53-A72CE3D1F722}"/>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 xmlns:a16="http://schemas.microsoft.com/office/drawing/2014/main" id="{BBDE4E55-DF31-412D-84B9-68791FB905F8}"/>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6" name="Fußzeilenplatzhalter 5">
            <a:extLst>
              <a:ext uri="{FF2B5EF4-FFF2-40B4-BE49-F238E27FC236}">
                <a16:creationId xmlns="" xmlns:a16="http://schemas.microsoft.com/office/drawing/2014/main" id="{755533B3-8730-4AF3-A035-A2A44366C496}"/>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 xmlns:a16="http://schemas.microsoft.com/office/drawing/2014/main" id="{6CD90356-F7D6-43C9-9A87-1165C082B67F}"/>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2348886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024882DB-77A6-4456-9245-AC7ABAE99255}"/>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 xmlns:a16="http://schemas.microsoft.com/office/drawing/2014/main" id="{757582E4-38FC-45ED-899C-7005D79D7D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 xmlns:a16="http://schemas.microsoft.com/office/drawing/2014/main" id="{9AC2D460-723E-4B7B-8694-4A5EB07FA387}"/>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 xmlns:a16="http://schemas.microsoft.com/office/drawing/2014/main" id="{89743DCC-F278-48D6-9858-D0137E3EB9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 xmlns:a16="http://schemas.microsoft.com/office/drawing/2014/main" id="{9591FF41-04FF-41EE-AC15-64C9A4B41E1A}"/>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 xmlns:a16="http://schemas.microsoft.com/office/drawing/2014/main" id="{F6B9AA5F-33D6-4607-A5EC-E53D144155CD}"/>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8" name="Fußzeilenplatzhalter 7">
            <a:extLst>
              <a:ext uri="{FF2B5EF4-FFF2-40B4-BE49-F238E27FC236}">
                <a16:creationId xmlns="" xmlns:a16="http://schemas.microsoft.com/office/drawing/2014/main" id="{A0529B26-A13E-480A-B2AA-45A0733996DB}"/>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 xmlns:a16="http://schemas.microsoft.com/office/drawing/2014/main" id="{F2C4B842-2879-48EC-9783-B82CA587F82B}"/>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464872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9E07A346-5999-43D0-B5A0-C610A563800C}"/>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 xmlns:a16="http://schemas.microsoft.com/office/drawing/2014/main" id="{1C0F75BE-1403-44F3-9705-DE6CE733A645}"/>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4" name="Fußzeilenplatzhalter 3">
            <a:extLst>
              <a:ext uri="{FF2B5EF4-FFF2-40B4-BE49-F238E27FC236}">
                <a16:creationId xmlns="" xmlns:a16="http://schemas.microsoft.com/office/drawing/2014/main" id="{909630CD-4D92-461F-B074-E8CFF505600B}"/>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 xmlns:a16="http://schemas.microsoft.com/office/drawing/2014/main" id="{5A727BB2-1CD9-4C45-B66B-76D34B263C92}"/>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3295059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 xmlns:a16="http://schemas.microsoft.com/office/drawing/2014/main" id="{518A982A-29E6-490D-90C6-CCF2F7787DDB}"/>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3" name="Fußzeilenplatzhalter 2">
            <a:extLst>
              <a:ext uri="{FF2B5EF4-FFF2-40B4-BE49-F238E27FC236}">
                <a16:creationId xmlns="" xmlns:a16="http://schemas.microsoft.com/office/drawing/2014/main" id="{0D94A3B1-1290-4FF7-BFD6-D819A9046F46}"/>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 xmlns:a16="http://schemas.microsoft.com/office/drawing/2014/main" id="{4ABF5463-1814-497E-8D4D-750EC4A1752C}"/>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4184977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DF055605-781D-4442-B521-65151A6DC5FD}"/>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 xmlns:a16="http://schemas.microsoft.com/office/drawing/2014/main" id="{346D4D47-0EB5-4D4A-8E24-1AA5EB631E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 xmlns:a16="http://schemas.microsoft.com/office/drawing/2014/main" id="{D1D9A335-8F83-4C77-8C57-917E0E8BD3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 xmlns:a16="http://schemas.microsoft.com/office/drawing/2014/main" id="{3E486A9E-CE04-49FC-B9D3-5DFB9C8EC3F6}"/>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6" name="Fußzeilenplatzhalter 5">
            <a:extLst>
              <a:ext uri="{FF2B5EF4-FFF2-40B4-BE49-F238E27FC236}">
                <a16:creationId xmlns="" xmlns:a16="http://schemas.microsoft.com/office/drawing/2014/main" id="{A1C0389C-BC12-4A25-9282-0C97469348C8}"/>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 xmlns:a16="http://schemas.microsoft.com/office/drawing/2014/main" id="{926D65E8-70CC-4129-AD15-01BAF604683B}"/>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22570087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4E35FF38-D042-4BB6-BBB5-48614658F79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 xmlns:a16="http://schemas.microsoft.com/office/drawing/2014/main" id="{9F614A2A-6947-4DAF-A8F3-3BBA7D1162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 xmlns:a16="http://schemas.microsoft.com/office/drawing/2014/main" id="{B898CE42-8C61-4A45-B1F8-301134308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 xmlns:a16="http://schemas.microsoft.com/office/drawing/2014/main" id="{8E036A90-4B0B-4868-BF75-119BA1CB634F}"/>
              </a:ext>
            </a:extLst>
          </p:cNvPr>
          <p:cNvSpPr>
            <a:spLocks noGrp="1"/>
          </p:cNvSpPr>
          <p:nvPr>
            <p:ph type="dt" sz="half" idx="10"/>
          </p:nvPr>
        </p:nvSpPr>
        <p:spPr/>
        <p:txBody>
          <a:bodyPr/>
          <a:lstStyle/>
          <a:p>
            <a:fld id="{A4AB26AA-6D3C-496A-9597-D3CC58ECC976}" type="datetimeFigureOut">
              <a:rPr lang="de-DE" smtClean="0"/>
              <a:t>10.01.18</a:t>
            </a:fld>
            <a:endParaRPr lang="de-DE"/>
          </a:p>
        </p:txBody>
      </p:sp>
      <p:sp>
        <p:nvSpPr>
          <p:cNvPr id="6" name="Fußzeilenplatzhalter 5">
            <a:extLst>
              <a:ext uri="{FF2B5EF4-FFF2-40B4-BE49-F238E27FC236}">
                <a16:creationId xmlns="" xmlns:a16="http://schemas.microsoft.com/office/drawing/2014/main" id="{8E872EE5-CA52-44A6-84F1-D6D50BBA3C57}"/>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 xmlns:a16="http://schemas.microsoft.com/office/drawing/2014/main" id="{29F56260-CB19-40E9-8FB2-A66A401600A1}"/>
              </a:ext>
            </a:extLst>
          </p:cNvPr>
          <p:cNvSpPr>
            <a:spLocks noGrp="1"/>
          </p:cNvSpPr>
          <p:nvPr>
            <p:ph type="sldNum" sz="quarter" idx="12"/>
          </p:nvPr>
        </p:nvSpPr>
        <p:spPr/>
        <p:txBody>
          <a:bodyPr/>
          <a:lstStyle/>
          <a:p>
            <a:fld id="{E2875290-C9BF-423E-A96B-C8DC176F7E0F}" type="slidenum">
              <a:rPr lang="de-DE" smtClean="0"/>
              <a:t>‹#›</a:t>
            </a:fld>
            <a:endParaRPr lang="de-DE"/>
          </a:p>
        </p:txBody>
      </p:sp>
    </p:spTree>
    <p:extLst>
      <p:ext uri="{BB962C8B-B14F-4D97-AF65-F5344CB8AC3E}">
        <p14:creationId xmlns:p14="http://schemas.microsoft.com/office/powerpoint/2010/main" val="350835067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 xmlns:a16="http://schemas.microsoft.com/office/drawing/2014/main" id="{9C7BCB8F-CC9D-4E04-857E-4698536652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 xmlns:a16="http://schemas.microsoft.com/office/drawing/2014/main" id="{54E57553-0F33-4A59-A0E0-057F3C3A9E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 xmlns:a16="http://schemas.microsoft.com/office/drawing/2014/main" id="{D7DB03F4-A438-40BC-BBE9-FDA0D1C87A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AB26AA-6D3C-496A-9597-D3CC58ECC976}" type="datetimeFigureOut">
              <a:rPr lang="de-DE" smtClean="0"/>
              <a:t>10.01.18</a:t>
            </a:fld>
            <a:endParaRPr lang="de-DE"/>
          </a:p>
        </p:txBody>
      </p:sp>
      <p:sp>
        <p:nvSpPr>
          <p:cNvPr id="5" name="Fußzeilenplatzhalter 4">
            <a:extLst>
              <a:ext uri="{FF2B5EF4-FFF2-40B4-BE49-F238E27FC236}">
                <a16:creationId xmlns="" xmlns:a16="http://schemas.microsoft.com/office/drawing/2014/main" id="{8861F2EB-93DD-40C2-B49D-828C5277CC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 xmlns:a16="http://schemas.microsoft.com/office/drawing/2014/main" id="{A86FE1EA-18B6-4D24-885A-AB484C9664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875290-C9BF-423E-A96B-C8DC176F7E0F}" type="slidenum">
              <a:rPr lang="de-DE" smtClean="0"/>
              <a:t>‹#›</a:t>
            </a:fld>
            <a:endParaRPr lang="de-DE"/>
          </a:p>
        </p:txBody>
      </p:sp>
    </p:spTree>
    <p:extLst>
      <p:ext uri="{BB962C8B-B14F-4D97-AF65-F5344CB8AC3E}">
        <p14:creationId xmlns:p14="http://schemas.microsoft.com/office/powerpoint/2010/main" val="2685493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 Id="rId3"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image" Target="../media/image15.PNG"/><Relationship Id="rId6"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jpe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23.PNG"/><Relationship Id="rId6" Type="http://schemas.openxmlformats.org/officeDocument/2006/relationships/image" Target="../media/image24.PNG"/><Relationship Id="rId1" Type="http://schemas.openxmlformats.org/officeDocument/2006/relationships/slideLayout" Target="../slideLayouts/slideLayout2.xml"/><Relationship Id="rId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E11BD9F2-6646-4F49-A556-AC3A13137EC8}"/>
              </a:ext>
            </a:extLst>
          </p:cNvPr>
          <p:cNvSpPr>
            <a:spLocks noGrp="1"/>
          </p:cNvSpPr>
          <p:nvPr>
            <p:ph type="ctrTitle"/>
          </p:nvPr>
        </p:nvSpPr>
        <p:spPr/>
        <p:txBody>
          <a:bodyPr/>
          <a:lstStyle/>
          <a:p>
            <a:r>
              <a:rPr lang="de-DE" dirty="0" err="1"/>
              <a:t>walkthrough</a:t>
            </a:r>
            <a:r>
              <a:rPr lang="de-DE" dirty="0"/>
              <a:t> </a:t>
            </a:r>
            <a:r>
              <a:rPr lang="de-DE" dirty="0" err="1"/>
              <a:t>vertical</a:t>
            </a:r>
            <a:r>
              <a:rPr lang="de-DE" dirty="0"/>
              <a:t> prototype</a:t>
            </a:r>
          </a:p>
        </p:txBody>
      </p:sp>
    </p:spTree>
    <p:extLst>
      <p:ext uri="{BB962C8B-B14F-4D97-AF65-F5344CB8AC3E}">
        <p14:creationId xmlns:p14="http://schemas.microsoft.com/office/powerpoint/2010/main" val="963671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3CEED44E-579E-4012-8C57-4B57AD441F15}"/>
              </a:ext>
            </a:extLst>
          </p:cNvPr>
          <p:cNvSpPr>
            <a:spLocks noGrp="1"/>
          </p:cNvSpPr>
          <p:nvPr>
            <p:ph type="title"/>
          </p:nvPr>
        </p:nvSpPr>
        <p:spPr>
          <a:xfrm>
            <a:off x="0" y="1"/>
            <a:ext cx="12191999" cy="1620252"/>
          </a:xfrm>
        </p:spPr>
        <p:txBody>
          <a:bodyPr>
            <a:normAutofit/>
          </a:bodyPr>
          <a:lstStyle/>
          <a:p>
            <a:r>
              <a:rPr lang="de-DE" sz="3200" dirty="0" err="1"/>
              <a:t>To</a:t>
            </a:r>
            <a:r>
              <a:rPr lang="de-DE" sz="3200" dirty="0"/>
              <a:t> </a:t>
            </a:r>
            <a:r>
              <a:rPr lang="de-DE" sz="3200" dirty="0" err="1"/>
              <a:t>join</a:t>
            </a:r>
            <a:r>
              <a:rPr lang="de-DE" sz="3200" dirty="0"/>
              <a:t> a </a:t>
            </a:r>
            <a:r>
              <a:rPr lang="de-DE" sz="3200" dirty="0" err="1"/>
              <a:t>friends</a:t>
            </a:r>
            <a:r>
              <a:rPr lang="de-DE" sz="3200" dirty="0"/>
              <a:t> </a:t>
            </a:r>
            <a:r>
              <a:rPr lang="de-DE" sz="3200" dirty="0" err="1"/>
              <a:t>shopping</a:t>
            </a:r>
            <a:r>
              <a:rPr lang="de-DE" sz="3200" dirty="0"/>
              <a:t> </a:t>
            </a:r>
            <a:r>
              <a:rPr lang="de-DE" sz="3200" dirty="0" err="1"/>
              <a:t>list</a:t>
            </a:r>
            <a:r>
              <a:rPr lang="de-DE" sz="3200" dirty="0"/>
              <a:t> </a:t>
            </a:r>
            <a:r>
              <a:rPr lang="de-DE" sz="3200" dirty="0" err="1"/>
              <a:t>you</a:t>
            </a:r>
            <a:r>
              <a:rPr lang="de-DE" sz="3200" dirty="0"/>
              <a:t> </a:t>
            </a:r>
            <a:r>
              <a:rPr lang="de-DE" sz="3200" dirty="0" err="1"/>
              <a:t>have</a:t>
            </a:r>
            <a:r>
              <a:rPr lang="de-DE" sz="3200" dirty="0"/>
              <a:t> </a:t>
            </a:r>
            <a:r>
              <a:rPr lang="de-DE" sz="3200" dirty="0" err="1"/>
              <a:t>to</a:t>
            </a:r>
            <a:r>
              <a:rPr lang="de-DE" sz="3200" dirty="0"/>
              <a:t> </a:t>
            </a:r>
            <a:r>
              <a:rPr lang="de-DE" sz="3200" dirty="0" err="1"/>
              <a:t>go</a:t>
            </a:r>
            <a:r>
              <a:rPr lang="de-DE" sz="3200" dirty="0"/>
              <a:t> </a:t>
            </a:r>
            <a:r>
              <a:rPr lang="de-DE" sz="3200" dirty="0" err="1"/>
              <a:t>to</a:t>
            </a:r>
            <a:r>
              <a:rPr lang="de-DE" sz="3200" dirty="0"/>
              <a:t> </a:t>
            </a:r>
            <a:r>
              <a:rPr lang="de-DE" sz="3200" dirty="0" err="1"/>
              <a:t>the</a:t>
            </a:r>
            <a:r>
              <a:rPr lang="de-DE" sz="3200" dirty="0"/>
              <a:t> </a:t>
            </a:r>
            <a:r>
              <a:rPr lang="de-DE" sz="3200" dirty="0" err="1"/>
              <a:t>home</a:t>
            </a:r>
            <a:r>
              <a:rPr lang="de-DE" sz="3200" dirty="0"/>
              <a:t> screen and </a:t>
            </a:r>
            <a:r>
              <a:rPr lang="de-DE" sz="3200" dirty="0" err="1"/>
              <a:t>hit</a:t>
            </a:r>
            <a:r>
              <a:rPr lang="de-DE" sz="3200" dirty="0"/>
              <a:t> </a:t>
            </a:r>
            <a:r>
              <a:rPr lang="de-DE" sz="3200" dirty="0" err="1"/>
              <a:t>the</a:t>
            </a:r>
            <a:r>
              <a:rPr lang="de-DE" sz="3200" dirty="0"/>
              <a:t> </a:t>
            </a:r>
            <a:r>
              <a:rPr lang="de-DE" sz="3200" dirty="0" err="1"/>
              <a:t>Camera</a:t>
            </a:r>
            <a:r>
              <a:rPr lang="de-DE" sz="3200" dirty="0"/>
              <a:t> </a:t>
            </a:r>
            <a:r>
              <a:rPr lang="de-DE" sz="3200" dirty="0" err="1"/>
              <a:t>symbol</a:t>
            </a:r>
            <a:r>
              <a:rPr lang="de-DE" sz="3200" dirty="0"/>
              <a:t> </a:t>
            </a:r>
            <a:r>
              <a:rPr lang="de-DE" sz="3200" dirty="0" err="1"/>
              <a:t>with</a:t>
            </a:r>
            <a:r>
              <a:rPr lang="de-DE" sz="3200" dirty="0"/>
              <a:t> a QR Code </a:t>
            </a:r>
            <a:r>
              <a:rPr lang="de-DE" sz="3200" dirty="0" err="1"/>
              <a:t>attached</a:t>
            </a:r>
            <a:r>
              <a:rPr lang="de-DE" sz="3200" dirty="0"/>
              <a:t> at </a:t>
            </a:r>
            <a:r>
              <a:rPr lang="de-DE" sz="3200" dirty="0" err="1"/>
              <a:t>the</a:t>
            </a:r>
            <a:r>
              <a:rPr lang="de-DE" sz="3200" dirty="0"/>
              <a:t> top. </a:t>
            </a:r>
            <a:r>
              <a:rPr lang="de-DE" sz="3200" dirty="0" err="1"/>
              <a:t>Then</a:t>
            </a:r>
            <a:r>
              <a:rPr lang="de-DE" sz="3200" dirty="0"/>
              <a:t> </a:t>
            </a:r>
            <a:r>
              <a:rPr lang="de-DE" sz="3200" dirty="0" err="1"/>
              <a:t>you</a:t>
            </a:r>
            <a:r>
              <a:rPr lang="de-DE" sz="3200" dirty="0"/>
              <a:t> just </a:t>
            </a:r>
            <a:r>
              <a:rPr lang="de-DE" sz="3200" dirty="0" err="1"/>
              <a:t>have</a:t>
            </a:r>
            <a:r>
              <a:rPr lang="de-DE" sz="3200" dirty="0"/>
              <a:t> </a:t>
            </a:r>
            <a:r>
              <a:rPr lang="de-DE" sz="3200" dirty="0" err="1"/>
              <a:t>to</a:t>
            </a:r>
            <a:r>
              <a:rPr lang="de-DE" sz="3200" dirty="0"/>
              <a:t> hold </a:t>
            </a:r>
            <a:r>
              <a:rPr lang="de-DE" sz="3200" dirty="0" err="1"/>
              <a:t>the</a:t>
            </a:r>
            <a:r>
              <a:rPr lang="de-DE" sz="3200" dirty="0"/>
              <a:t> </a:t>
            </a:r>
            <a:r>
              <a:rPr lang="de-DE" sz="3200" dirty="0" err="1"/>
              <a:t>phone</a:t>
            </a:r>
            <a:r>
              <a:rPr lang="de-DE" sz="3200" dirty="0"/>
              <a:t> </a:t>
            </a:r>
            <a:r>
              <a:rPr lang="de-DE" sz="3200" dirty="0" err="1"/>
              <a:t>over</a:t>
            </a:r>
            <a:r>
              <a:rPr lang="de-DE" sz="3200" dirty="0"/>
              <a:t> </a:t>
            </a:r>
            <a:r>
              <a:rPr lang="de-DE" sz="3200" dirty="0" err="1"/>
              <a:t>the</a:t>
            </a:r>
            <a:r>
              <a:rPr lang="de-DE" sz="3200" dirty="0"/>
              <a:t> QR </a:t>
            </a:r>
            <a:r>
              <a:rPr lang="de-DE" sz="3200" dirty="0" err="1"/>
              <a:t>code</a:t>
            </a:r>
            <a:r>
              <a:rPr lang="de-DE" sz="3200" dirty="0"/>
              <a:t>.</a:t>
            </a:r>
          </a:p>
        </p:txBody>
      </p:sp>
      <p:pic>
        <p:nvPicPr>
          <p:cNvPr id="5" name="Inhaltsplatzhalter 4">
            <a:extLst>
              <a:ext uri="{FF2B5EF4-FFF2-40B4-BE49-F238E27FC236}">
                <a16:creationId xmlns="" xmlns:a16="http://schemas.microsoft.com/office/drawing/2014/main" id="{D4269510-1C0B-4C35-B3CC-B84E89ED2C8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5409" y="2034172"/>
            <a:ext cx="2446404" cy="4351338"/>
          </a:xfrm>
        </p:spPr>
      </p:pic>
      <p:pic>
        <p:nvPicPr>
          <p:cNvPr id="7" name="Grafik 6">
            <a:extLst>
              <a:ext uri="{FF2B5EF4-FFF2-40B4-BE49-F238E27FC236}">
                <a16:creationId xmlns="" xmlns:a16="http://schemas.microsoft.com/office/drawing/2014/main" id="{6D1ABB00-8236-47F0-AFCB-C4D5E006A9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055" y="2034172"/>
            <a:ext cx="2446404" cy="4351337"/>
          </a:xfrm>
          <a:prstGeom prst="rect">
            <a:avLst/>
          </a:prstGeom>
        </p:spPr>
      </p:pic>
      <p:sp>
        <p:nvSpPr>
          <p:cNvPr id="6" name="Ellipse 5">
            <a:extLst>
              <a:ext uri="{FF2B5EF4-FFF2-40B4-BE49-F238E27FC236}">
                <a16:creationId xmlns="" xmlns:a16="http://schemas.microsoft.com/office/drawing/2014/main" id="{BD2CD27E-AA53-4623-9823-A9EF7B57A7E7}"/>
              </a:ext>
            </a:extLst>
          </p:cNvPr>
          <p:cNvSpPr/>
          <p:nvPr/>
        </p:nvSpPr>
        <p:spPr>
          <a:xfrm>
            <a:off x="2795361" y="1876925"/>
            <a:ext cx="946452" cy="89037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123181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1E65D153-A02C-444C-9D76-6F6F40A6FCC3}"/>
              </a:ext>
            </a:extLst>
          </p:cNvPr>
          <p:cNvSpPr>
            <a:spLocks noGrp="1"/>
          </p:cNvSpPr>
          <p:nvPr>
            <p:ph type="title"/>
          </p:nvPr>
        </p:nvSpPr>
        <p:spPr>
          <a:xfrm>
            <a:off x="0" y="0"/>
            <a:ext cx="6853806" cy="5880683"/>
          </a:xfrm>
        </p:spPr>
        <p:txBody>
          <a:bodyPr>
            <a:normAutofit fontScale="90000"/>
          </a:bodyPr>
          <a:lstStyle/>
          <a:p>
            <a:r>
              <a:rPr lang="de-DE" dirty="0" err="1"/>
              <a:t>Instead</a:t>
            </a:r>
            <a:r>
              <a:rPr lang="de-DE" dirty="0"/>
              <a:t> </a:t>
            </a:r>
            <a:r>
              <a:rPr lang="de-DE" dirty="0" err="1"/>
              <a:t>of</a:t>
            </a:r>
            <a:r>
              <a:rPr lang="de-DE" dirty="0"/>
              <a:t> </a:t>
            </a:r>
            <a:r>
              <a:rPr lang="de-DE" dirty="0" err="1"/>
              <a:t>using</a:t>
            </a:r>
            <a:r>
              <a:rPr lang="de-DE" dirty="0"/>
              <a:t> </a:t>
            </a:r>
            <a:r>
              <a:rPr lang="de-DE" dirty="0" err="1"/>
              <a:t>the</a:t>
            </a:r>
            <a:r>
              <a:rPr lang="de-DE" dirty="0"/>
              <a:t> QR Code </a:t>
            </a:r>
            <a:r>
              <a:rPr lang="de-DE" dirty="0" err="1"/>
              <a:t>you</a:t>
            </a:r>
            <a:r>
              <a:rPr lang="de-DE" dirty="0"/>
              <a:t> </a:t>
            </a:r>
            <a:r>
              <a:rPr lang="de-DE" dirty="0" err="1"/>
              <a:t>can</a:t>
            </a:r>
            <a:r>
              <a:rPr lang="de-DE" dirty="0"/>
              <a:t> also </a:t>
            </a:r>
            <a:r>
              <a:rPr lang="de-DE" dirty="0" err="1"/>
              <a:t>invite</a:t>
            </a:r>
            <a:r>
              <a:rPr lang="de-DE" dirty="0"/>
              <a:t> </a:t>
            </a:r>
            <a:r>
              <a:rPr lang="de-DE" dirty="0" err="1"/>
              <a:t>friend</a:t>
            </a:r>
            <a:r>
              <a:rPr lang="de-DE" dirty="0"/>
              <a:t> </a:t>
            </a:r>
            <a:r>
              <a:rPr lang="de-DE" dirty="0" err="1"/>
              <a:t>with</a:t>
            </a:r>
            <a:r>
              <a:rPr lang="de-DE" dirty="0"/>
              <a:t> a link </a:t>
            </a:r>
            <a:r>
              <a:rPr lang="de-DE" dirty="0" err="1"/>
              <a:t>by</a:t>
            </a:r>
            <a:r>
              <a:rPr lang="de-DE" dirty="0"/>
              <a:t> </a:t>
            </a:r>
            <a:r>
              <a:rPr lang="de-DE" dirty="0" err="1"/>
              <a:t>pressing</a:t>
            </a:r>
            <a:r>
              <a:rPr lang="de-DE" dirty="0"/>
              <a:t> </a:t>
            </a:r>
            <a:r>
              <a:rPr lang="de-DE" dirty="0" err="1"/>
              <a:t>the</a:t>
            </a:r>
            <a:r>
              <a:rPr lang="de-DE" dirty="0"/>
              <a:t> </a:t>
            </a:r>
            <a:r>
              <a:rPr lang="de-DE" dirty="0" smtClean="0"/>
              <a:t>link </a:t>
            </a:r>
            <a:r>
              <a:rPr lang="de-DE" dirty="0" err="1" smtClean="0"/>
              <a:t>symbol</a:t>
            </a:r>
            <a:r>
              <a:rPr lang="de-DE" dirty="0" smtClean="0"/>
              <a:t> </a:t>
            </a:r>
            <a:r>
              <a:rPr lang="de-DE" dirty="0" err="1"/>
              <a:t>next</a:t>
            </a:r>
            <a:r>
              <a:rPr lang="de-DE" dirty="0"/>
              <a:t> </a:t>
            </a:r>
            <a:r>
              <a:rPr lang="de-DE" dirty="0" err="1"/>
              <a:t>to</a:t>
            </a:r>
            <a:r>
              <a:rPr lang="de-DE" dirty="0"/>
              <a:t> </a:t>
            </a:r>
            <a:r>
              <a:rPr lang="de-DE" dirty="0" err="1"/>
              <a:t>the</a:t>
            </a:r>
            <a:r>
              <a:rPr lang="de-DE" dirty="0"/>
              <a:t> QR </a:t>
            </a:r>
            <a:r>
              <a:rPr lang="de-DE" dirty="0" err="1"/>
              <a:t>code</a:t>
            </a:r>
            <a:r>
              <a:rPr lang="de-DE" dirty="0"/>
              <a:t> </a:t>
            </a:r>
            <a:r>
              <a:rPr lang="de-DE" dirty="0" err="1"/>
              <a:t>button</a:t>
            </a:r>
            <a:r>
              <a:rPr lang="de-DE" dirty="0"/>
              <a:t> in </a:t>
            </a:r>
            <a:r>
              <a:rPr lang="de-DE" dirty="0" err="1"/>
              <a:t>the</a:t>
            </a:r>
            <a:r>
              <a:rPr lang="de-DE" dirty="0"/>
              <a:t> </a:t>
            </a:r>
            <a:r>
              <a:rPr lang="de-DE" dirty="0" err="1"/>
              <a:t>share</a:t>
            </a:r>
            <a:r>
              <a:rPr lang="de-DE" dirty="0"/>
              <a:t> screen. </a:t>
            </a:r>
            <a:r>
              <a:rPr lang="de-DE" dirty="0" err="1"/>
              <a:t>That</a:t>
            </a:r>
            <a:r>
              <a:rPr lang="de-DE" dirty="0"/>
              <a:t> will </a:t>
            </a:r>
            <a:r>
              <a:rPr lang="de-DE" dirty="0" err="1"/>
              <a:t>create</a:t>
            </a:r>
            <a:r>
              <a:rPr lang="de-DE" dirty="0"/>
              <a:t> an </a:t>
            </a:r>
            <a:r>
              <a:rPr lang="de-DE" dirty="0" err="1"/>
              <a:t>invitation</a:t>
            </a:r>
            <a:r>
              <a:rPr lang="de-DE" dirty="0"/>
              <a:t> link, </a:t>
            </a:r>
            <a:r>
              <a:rPr lang="de-DE" dirty="0" err="1"/>
              <a:t>which</a:t>
            </a:r>
            <a:r>
              <a:rPr lang="de-DE" dirty="0"/>
              <a:t> </a:t>
            </a:r>
            <a:r>
              <a:rPr lang="de-DE" dirty="0" err="1"/>
              <a:t>you</a:t>
            </a:r>
            <a:r>
              <a:rPr lang="de-DE" dirty="0"/>
              <a:t> </a:t>
            </a:r>
            <a:r>
              <a:rPr lang="de-DE" dirty="0" err="1"/>
              <a:t>can</a:t>
            </a:r>
            <a:r>
              <a:rPr lang="de-DE" dirty="0"/>
              <a:t> send </a:t>
            </a:r>
            <a:r>
              <a:rPr lang="de-DE" dirty="0" err="1"/>
              <a:t>people</a:t>
            </a:r>
            <a:r>
              <a:rPr lang="de-DE" dirty="0"/>
              <a:t> </a:t>
            </a:r>
            <a:r>
              <a:rPr lang="de-DE" dirty="0" err="1"/>
              <a:t>you</a:t>
            </a:r>
            <a:r>
              <a:rPr lang="de-DE" dirty="0"/>
              <a:t> </a:t>
            </a:r>
            <a:r>
              <a:rPr lang="de-DE" dirty="0" err="1"/>
              <a:t>want</a:t>
            </a:r>
            <a:r>
              <a:rPr lang="de-DE" dirty="0"/>
              <a:t> </a:t>
            </a:r>
            <a:r>
              <a:rPr lang="de-DE" dirty="0" err="1"/>
              <a:t>to</a:t>
            </a:r>
            <a:r>
              <a:rPr lang="de-DE" dirty="0"/>
              <a:t> </a:t>
            </a:r>
            <a:r>
              <a:rPr lang="de-DE" dirty="0" err="1"/>
              <a:t>share</a:t>
            </a:r>
            <a:r>
              <a:rPr lang="de-DE" dirty="0"/>
              <a:t> </a:t>
            </a:r>
            <a:r>
              <a:rPr lang="de-DE" dirty="0" err="1"/>
              <a:t>the</a:t>
            </a:r>
            <a:r>
              <a:rPr lang="de-DE" dirty="0"/>
              <a:t> </a:t>
            </a:r>
            <a:r>
              <a:rPr lang="de-DE" dirty="0" err="1"/>
              <a:t>list</a:t>
            </a:r>
            <a:r>
              <a:rPr lang="de-DE" dirty="0"/>
              <a:t> </a:t>
            </a:r>
            <a:r>
              <a:rPr lang="de-DE" dirty="0" err="1"/>
              <a:t>with</a:t>
            </a:r>
            <a:r>
              <a:rPr lang="de-DE" dirty="0"/>
              <a:t>, </a:t>
            </a:r>
            <a:r>
              <a:rPr lang="de-DE" dirty="0" err="1"/>
              <a:t>and</a:t>
            </a:r>
            <a:r>
              <a:rPr lang="de-DE" dirty="0"/>
              <a:t> </a:t>
            </a:r>
            <a:r>
              <a:rPr lang="de-DE" dirty="0" err="1" smtClean="0"/>
              <a:t>copy</a:t>
            </a:r>
            <a:r>
              <a:rPr lang="de-DE" dirty="0" smtClean="0"/>
              <a:t> </a:t>
            </a:r>
            <a:r>
              <a:rPr lang="de-DE" dirty="0" err="1"/>
              <a:t>it</a:t>
            </a:r>
            <a:r>
              <a:rPr lang="de-DE" dirty="0"/>
              <a:t> </a:t>
            </a:r>
            <a:r>
              <a:rPr lang="de-DE" dirty="0" err="1"/>
              <a:t>to</a:t>
            </a:r>
            <a:r>
              <a:rPr lang="de-DE" dirty="0"/>
              <a:t> </a:t>
            </a:r>
            <a:r>
              <a:rPr lang="de-DE" dirty="0" err="1"/>
              <a:t>your</a:t>
            </a:r>
            <a:r>
              <a:rPr lang="de-DE" dirty="0"/>
              <a:t> </a:t>
            </a:r>
            <a:r>
              <a:rPr lang="de-DE" dirty="0" err="1"/>
              <a:t>clipboard</a:t>
            </a:r>
            <a:r>
              <a:rPr lang="de-DE" dirty="0"/>
              <a:t>.</a:t>
            </a:r>
          </a:p>
        </p:txBody>
      </p:sp>
      <p:pic>
        <p:nvPicPr>
          <p:cNvPr id="5" name="Inhaltsplatzhalter 4">
            <a:extLst>
              <a:ext uri="{FF2B5EF4-FFF2-40B4-BE49-F238E27FC236}">
                <a16:creationId xmlns="" xmlns:a16="http://schemas.microsoft.com/office/drawing/2014/main" id="{70DB09B4-9BFB-4A76-8A9A-3387EC854FB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106827" y="832044"/>
            <a:ext cx="2634907" cy="4686622"/>
          </a:xfrm>
        </p:spPr>
      </p:pic>
      <p:sp>
        <p:nvSpPr>
          <p:cNvPr id="4" name="Ellipse 3">
            <a:extLst>
              <a:ext uri="{FF2B5EF4-FFF2-40B4-BE49-F238E27FC236}">
                <a16:creationId xmlns="" xmlns:a16="http://schemas.microsoft.com/office/drawing/2014/main" id="{A6393603-87E1-4864-9726-965F95E9C7D4}"/>
              </a:ext>
            </a:extLst>
          </p:cNvPr>
          <p:cNvSpPr/>
          <p:nvPr/>
        </p:nvSpPr>
        <p:spPr>
          <a:xfrm>
            <a:off x="10324655" y="689811"/>
            <a:ext cx="834157" cy="81016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3119890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888C1634-A912-4A77-92F3-F1315E7A6E61}"/>
              </a:ext>
            </a:extLst>
          </p:cNvPr>
          <p:cNvSpPr>
            <a:spLocks noGrp="1"/>
          </p:cNvSpPr>
          <p:nvPr>
            <p:ph type="title"/>
          </p:nvPr>
        </p:nvSpPr>
        <p:spPr/>
        <p:txBody>
          <a:bodyPr/>
          <a:lstStyle/>
          <a:p>
            <a:r>
              <a:rPr lang="de-DE" dirty="0" err="1"/>
              <a:t>To</a:t>
            </a:r>
            <a:r>
              <a:rPr lang="de-DE" dirty="0"/>
              <a:t> send a </a:t>
            </a:r>
            <a:r>
              <a:rPr lang="de-DE" dirty="0" err="1"/>
              <a:t>notification</a:t>
            </a:r>
            <a:r>
              <a:rPr lang="de-DE" dirty="0"/>
              <a:t> </a:t>
            </a:r>
            <a:r>
              <a:rPr lang="de-DE" dirty="0" err="1"/>
              <a:t>click</a:t>
            </a:r>
            <a:r>
              <a:rPr lang="de-DE" dirty="0"/>
              <a:t> on </a:t>
            </a:r>
            <a:r>
              <a:rPr lang="de-DE" dirty="0" err="1"/>
              <a:t>the</a:t>
            </a:r>
            <a:r>
              <a:rPr lang="de-DE" dirty="0"/>
              <a:t> „</a:t>
            </a:r>
            <a:r>
              <a:rPr lang="de-DE" dirty="0" err="1"/>
              <a:t>I‘m</a:t>
            </a:r>
            <a:r>
              <a:rPr lang="de-DE" dirty="0"/>
              <a:t> </a:t>
            </a:r>
            <a:r>
              <a:rPr lang="de-DE" dirty="0" err="1"/>
              <a:t>going</a:t>
            </a:r>
            <a:r>
              <a:rPr lang="de-DE" dirty="0"/>
              <a:t> </a:t>
            </a:r>
            <a:r>
              <a:rPr lang="de-DE" dirty="0" err="1"/>
              <a:t>shopping</a:t>
            </a:r>
            <a:r>
              <a:rPr lang="de-DE" dirty="0"/>
              <a:t>!“ </a:t>
            </a:r>
            <a:r>
              <a:rPr lang="de-DE" dirty="0" err="1" smtClean="0"/>
              <a:t>button</a:t>
            </a:r>
            <a:r>
              <a:rPr lang="de-DE" dirty="0" smtClean="0"/>
              <a:t> </a:t>
            </a:r>
            <a:r>
              <a:rPr lang="de-DE" dirty="0" err="1" smtClean="0"/>
              <a:t>and</a:t>
            </a:r>
            <a:r>
              <a:rPr lang="de-DE" dirty="0" smtClean="0"/>
              <a:t> </a:t>
            </a:r>
            <a:r>
              <a:rPr lang="de-DE" dirty="0" err="1"/>
              <a:t>confirm</a:t>
            </a:r>
            <a:r>
              <a:rPr lang="de-DE" dirty="0"/>
              <a:t> </a:t>
            </a:r>
            <a:r>
              <a:rPr lang="de-DE" dirty="0" err="1"/>
              <a:t>with</a:t>
            </a:r>
            <a:r>
              <a:rPr lang="de-DE" dirty="0"/>
              <a:t> </a:t>
            </a:r>
            <a:r>
              <a:rPr lang="de-DE" dirty="0" err="1"/>
              <a:t>yes</a:t>
            </a:r>
            <a:r>
              <a:rPr lang="de-DE" dirty="0"/>
              <a:t>.</a:t>
            </a:r>
          </a:p>
        </p:txBody>
      </p:sp>
      <p:pic>
        <p:nvPicPr>
          <p:cNvPr id="5" name="Inhaltsplatzhalter 4">
            <a:extLst>
              <a:ext uri="{FF2B5EF4-FFF2-40B4-BE49-F238E27FC236}">
                <a16:creationId xmlns="" xmlns:a16="http://schemas.microsoft.com/office/drawing/2014/main" id="{67BEC556-CAB4-40ED-B693-9ADAE1C443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41537"/>
            <a:ext cx="2446404" cy="4351338"/>
          </a:xfrm>
        </p:spPr>
      </p:pic>
      <p:pic>
        <p:nvPicPr>
          <p:cNvPr id="7" name="Grafik 6">
            <a:extLst>
              <a:ext uri="{FF2B5EF4-FFF2-40B4-BE49-F238E27FC236}">
                <a16:creationId xmlns="" xmlns:a16="http://schemas.microsoft.com/office/drawing/2014/main" id="{E7C5C9E0-970D-4C05-9DC8-5E2973F214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797" y="2141536"/>
            <a:ext cx="2446405" cy="4351339"/>
          </a:xfrm>
          <a:prstGeom prst="rect">
            <a:avLst/>
          </a:prstGeom>
        </p:spPr>
      </p:pic>
      <p:pic>
        <p:nvPicPr>
          <p:cNvPr id="9" name="Grafik 8">
            <a:extLst>
              <a:ext uri="{FF2B5EF4-FFF2-40B4-BE49-F238E27FC236}">
                <a16:creationId xmlns="" xmlns:a16="http://schemas.microsoft.com/office/drawing/2014/main" id="{723C202F-6766-434A-9693-D83812C2FA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30939" y="2141536"/>
            <a:ext cx="2446405" cy="4351339"/>
          </a:xfrm>
          <a:prstGeom prst="rect">
            <a:avLst/>
          </a:prstGeom>
        </p:spPr>
      </p:pic>
    </p:spTree>
    <p:extLst>
      <p:ext uri="{BB962C8B-B14F-4D97-AF65-F5344CB8AC3E}">
        <p14:creationId xmlns:p14="http://schemas.microsoft.com/office/powerpoint/2010/main" val="2259192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 xmlns:a16="http://schemas.microsoft.com/office/drawing/2014/main" id="{4EE1D5BA-107C-42E1-9860-76D799FB8E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5396" y="2178551"/>
            <a:ext cx="2446404" cy="4351338"/>
          </a:xfrm>
        </p:spPr>
      </p:pic>
      <p:pic>
        <p:nvPicPr>
          <p:cNvPr id="7" name="Grafik 6">
            <a:extLst>
              <a:ext uri="{FF2B5EF4-FFF2-40B4-BE49-F238E27FC236}">
                <a16:creationId xmlns="" xmlns:a16="http://schemas.microsoft.com/office/drawing/2014/main" id="{D27E4D4B-1719-4223-A9CC-E3DEFC92C9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0201" y="2178551"/>
            <a:ext cx="2446404" cy="4351337"/>
          </a:xfrm>
          <a:prstGeom prst="rect">
            <a:avLst/>
          </a:prstGeom>
        </p:spPr>
      </p:pic>
      <p:sp>
        <p:nvSpPr>
          <p:cNvPr id="8" name="Textfeld 7">
            <a:extLst>
              <a:ext uri="{FF2B5EF4-FFF2-40B4-BE49-F238E27FC236}">
                <a16:creationId xmlns="" xmlns:a16="http://schemas.microsoft.com/office/drawing/2014/main" id="{D0FB3661-37F2-421B-A14D-09210B2684A3}"/>
              </a:ext>
            </a:extLst>
          </p:cNvPr>
          <p:cNvSpPr txBox="1"/>
          <p:nvPr/>
        </p:nvSpPr>
        <p:spPr>
          <a:xfrm>
            <a:off x="1540042" y="385011"/>
            <a:ext cx="9529011" cy="1200329"/>
          </a:xfrm>
          <a:prstGeom prst="rect">
            <a:avLst/>
          </a:prstGeom>
          <a:noFill/>
        </p:spPr>
        <p:txBody>
          <a:bodyPr wrap="square" rtlCol="0">
            <a:spAutoFit/>
          </a:bodyPr>
          <a:lstStyle/>
          <a:p>
            <a:r>
              <a:rPr lang="de-DE" sz="3600" dirty="0">
                <a:latin typeface="+mj-lt"/>
              </a:rPr>
              <a:t>Delete </a:t>
            </a:r>
            <a:r>
              <a:rPr lang="de-DE" sz="3600" dirty="0" err="1">
                <a:latin typeface="+mj-lt"/>
              </a:rPr>
              <a:t>contacts</a:t>
            </a:r>
            <a:r>
              <a:rPr lang="de-DE" sz="3600" dirty="0">
                <a:latin typeface="+mj-lt"/>
              </a:rPr>
              <a:t> </a:t>
            </a:r>
            <a:r>
              <a:rPr lang="de-DE" sz="3600" dirty="0" err="1">
                <a:latin typeface="+mj-lt"/>
              </a:rPr>
              <a:t>from</a:t>
            </a:r>
            <a:r>
              <a:rPr lang="de-DE" sz="3600" dirty="0">
                <a:latin typeface="+mj-lt"/>
              </a:rPr>
              <a:t> a </a:t>
            </a:r>
            <a:r>
              <a:rPr lang="de-DE" sz="3600" dirty="0" err="1">
                <a:latin typeface="+mj-lt"/>
              </a:rPr>
              <a:t>list</a:t>
            </a:r>
            <a:r>
              <a:rPr lang="de-DE" sz="3600" dirty="0">
                <a:latin typeface="+mj-lt"/>
              </a:rPr>
              <a:t> </a:t>
            </a:r>
            <a:r>
              <a:rPr lang="de-DE" sz="3600" dirty="0" err="1">
                <a:latin typeface="+mj-lt"/>
              </a:rPr>
              <a:t>with</a:t>
            </a:r>
            <a:r>
              <a:rPr lang="de-DE" sz="3600" dirty="0">
                <a:latin typeface="+mj-lt"/>
              </a:rPr>
              <a:t> </a:t>
            </a:r>
            <a:r>
              <a:rPr lang="de-DE" sz="3600" dirty="0" err="1">
                <a:latin typeface="+mj-lt"/>
              </a:rPr>
              <a:t>the</a:t>
            </a:r>
            <a:r>
              <a:rPr lang="de-DE" sz="3600" dirty="0">
                <a:latin typeface="+mj-lt"/>
              </a:rPr>
              <a:t> „x“ </a:t>
            </a:r>
            <a:r>
              <a:rPr lang="de-DE" sz="3600" dirty="0" smtClean="0">
                <a:latin typeface="+mj-lt"/>
              </a:rPr>
              <a:t>on </a:t>
            </a:r>
            <a:r>
              <a:rPr lang="de-DE" sz="3600" dirty="0" err="1" smtClean="0">
                <a:latin typeface="+mj-lt"/>
              </a:rPr>
              <a:t>the</a:t>
            </a:r>
            <a:r>
              <a:rPr lang="de-DE" sz="3600" dirty="0" smtClean="0">
                <a:latin typeface="+mj-lt"/>
              </a:rPr>
              <a:t> </a:t>
            </a:r>
            <a:r>
              <a:rPr lang="de-DE" sz="3600" dirty="0" err="1" smtClean="0">
                <a:latin typeface="+mj-lt"/>
              </a:rPr>
              <a:t>right</a:t>
            </a:r>
            <a:r>
              <a:rPr lang="de-DE" sz="3600" dirty="0" smtClean="0">
                <a:latin typeface="+mj-lt"/>
              </a:rPr>
              <a:t>.</a:t>
            </a:r>
            <a:endParaRPr lang="de-DE" sz="3600" dirty="0">
              <a:latin typeface="+mj-lt"/>
            </a:endParaRPr>
          </a:p>
        </p:txBody>
      </p:sp>
      <p:sp>
        <p:nvSpPr>
          <p:cNvPr id="9" name="Ellipse 8">
            <a:extLst>
              <a:ext uri="{FF2B5EF4-FFF2-40B4-BE49-F238E27FC236}">
                <a16:creationId xmlns="" xmlns:a16="http://schemas.microsoft.com/office/drawing/2014/main" id="{284BDF10-D6B4-4EE2-870F-ECE8913ECB49}"/>
              </a:ext>
            </a:extLst>
          </p:cNvPr>
          <p:cNvSpPr/>
          <p:nvPr/>
        </p:nvSpPr>
        <p:spPr>
          <a:xfrm>
            <a:off x="4278032" y="3176335"/>
            <a:ext cx="711030" cy="8262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977950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 xmlns:a16="http://schemas.microsoft.com/office/drawing/2014/main" id="{3FE74293-D5C9-43E0-85F3-A68C399199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381" y="2338973"/>
            <a:ext cx="2446404" cy="4351338"/>
          </a:xfrm>
        </p:spPr>
      </p:pic>
      <p:pic>
        <p:nvPicPr>
          <p:cNvPr id="7" name="Grafik 6">
            <a:extLst>
              <a:ext uri="{FF2B5EF4-FFF2-40B4-BE49-F238E27FC236}">
                <a16:creationId xmlns="" xmlns:a16="http://schemas.microsoft.com/office/drawing/2014/main" id="{BF25D46E-5BA1-4610-9FF2-7EFBE9428B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1155" y="2338971"/>
            <a:ext cx="2446405" cy="4351339"/>
          </a:xfrm>
          <a:prstGeom prst="rect">
            <a:avLst/>
          </a:prstGeom>
        </p:spPr>
      </p:pic>
      <p:sp>
        <p:nvSpPr>
          <p:cNvPr id="11" name="Textfeld 10">
            <a:extLst>
              <a:ext uri="{FF2B5EF4-FFF2-40B4-BE49-F238E27FC236}">
                <a16:creationId xmlns="" xmlns:a16="http://schemas.microsoft.com/office/drawing/2014/main" id="{6ADDCE06-3185-4F2E-AC72-1D04B9EB2299}"/>
              </a:ext>
            </a:extLst>
          </p:cNvPr>
          <p:cNvSpPr txBox="1"/>
          <p:nvPr/>
        </p:nvSpPr>
        <p:spPr>
          <a:xfrm>
            <a:off x="685381" y="167689"/>
            <a:ext cx="9946106" cy="1754326"/>
          </a:xfrm>
          <a:prstGeom prst="rect">
            <a:avLst/>
          </a:prstGeom>
          <a:noFill/>
        </p:spPr>
        <p:txBody>
          <a:bodyPr wrap="square" rtlCol="0">
            <a:spAutoFit/>
          </a:bodyPr>
          <a:lstStyle/>
          <a:p>
            <a:r>
              <a:rPr lang="de-DE" sz="3600" dirty="0">
                <a:latin typeface="+mj-lt"/>
              </a:rPr>
              <a:t>Edit </a:t>
            </a:r>
            <a:r>
              <a:rPr lang="de-DE" sz="3600" dirty="0" err="1">
                <a:latin typeface="+mj-lt"/>
              </a:rPr>
              <a:t>your</a:t>
            </a:r>
            <a:r>
              <a:rPr lang="de-DE" sz="3600" dirty="0">
                <a:latin typeface="+mj-lt"/>
              </a:rPr>
              <a:t> Profile </a:t>
            </a:r>
            <a:r>
              <a:rPr lang="de-DE" sz="3600" dirty="0" err="1">
                <a:latin typeface="+mj-lt"/>
              </a:rPr>
              <a:t>information</a:t>
            </a:r>
            <a:r>
              <a:rPr lang="de-DE" sz="3600" dirty="0">
                <a:latin typeface="+mj-lt"/>
              </a:rPr>
              <a:t> </a:t>
            </a:r>
            <a:r>
              <a:rPr lang="de-DE" sz="3600" dirty="0" err="1">
                <a:latin typeface="+mj-lt"/>
              </a:rPr>
              <a:t>with</a:t>
            </a:r>
            <a:r>
              <a:rPr lang="de-DE" sz="3600" dirty="0">
                <a:latin typeface="+mj-lt"/>
              </a:rPr>
              <a:t> </a:t>
            </a:r>
            <a:r>
              <a:rPr lang="de-DE" sz="3600" dirty="0" err="1">
                <a:latin typeface="+mj-lt"/>
              </a:rPr>
              <a:t>the</a:t>
            </a:r>
            <a:r>
              <a:rPr lang="de-DE" sz="3600" dirty="0">
                <a:latin typeface="+mj-lt"/>
              </a:rPr>
              <a:t> </a:t>
            </a:r>
            <a:r>
              <a:rPr lang="de-DE" sz="3600" dirty="0" err="1">
                <a:latin typeface="+mj-lt"/>
              </a:rPr>
              <a:t>camera</a:t>
            </a:r>
            <a:r>
              <a:rPr lang="de-DE" sz="3600" dirty="0">
                <a:latin typeface="+mj-lt"/>
              </a:rPr>
              <a:t> </a:t>
            </a:r>
            <a:r>
              <a:rPr lang="de-DE" sz="3600" dirty="0" err="1">
                <a:latin typeface="+mj-lt"/>
              </a:rPr>
              <a:t>button</a:t>
            </a:r>
            <a:r>
              <a:rPr lang="de-DE" sz="3600" dirty="0">
                <a:latin typeface="+mj-lt"/>
              </a:rPr>
              <a:t>, </a:t>
            </a:r>
            <a:r>
              <a:rPr lang="de-DE" sz="3600" dirty="0" err="1">
                <a:latin typeface="+mj-lt"/>
              </a:rPr>
              <a:t>to</a:t>
            </a:r>
            <a:r>
              <a:rPr lang="de-DE" sz="3600" dirty="0">
                <a:latin typeface="+mj-lt"/>
              </a:rPr>
              <a:t> </a:t>
            </a:r>
            <a:r>
              <a:rPr lang="de-DE" sz="3600" dirty="0" err="1">
                <a:latin typeface="+mj-lt"/>
              </a:rPr>
              <a:t>change</a:t>
            </a:r>
            <a:r>
              <a:rPr lang="de-DE" sz="3600" dirty="0">
                <a:latin typeface="+mj-lt"/>
              </a:rPr>
              <a:t> </a:t>
            </a:r>
            <a:r>
              <a:rPr lang="de-DE" sz="3600" dirty="0" err="1">
                <a:latin typeface="+mj-lt"/>
              </a:rPr>
              <a:t>your</a:t>
            </a:r>
            <a:r>
              <a:rPr lang="de-DE" sz="3600" dirty="0">
                <a:latin typeface="+mj-lt"/>
              </a:rPr>
              <a:t> </a:t>
            </a:r>
            <a:r>
              <a:rPr lang="de-DE" sz="3600" dirty="0" err="1">
                <a:latin typeface="+mj-lt"/>
              </a:rPr>
              <a:t>picture</a:t>
            </a:r>
            <a:r>
              <a:rPr lang="de-DE" sz="3600" dirty="0">
                <a:latin typeface="+mj-lt"/>
              </a:rPr>
              <a:t>, and </a:t>
            </a:r>
            <a:r>
              <a:rPr lang="de-DE" sz="3600" dirty="0" err="1">
                <a:latin typeface="+mj-lt"/>
              </a:rPr>
              <a:t>the</a:t>
            </a:r>
            <a:r>
              <a:rPr lang="de-DE" sz="3600" dirty="0">
                <a:latin typeface="+mj-lt"/>
              </a:rPr>
              <a:t> </a:t>
            </a:r>
            <a:r>
              <a:rPr lang="de-DE" sz="3600" dirty="0" err="1">
                <a:latin typeface="+mj-lt"/>
              </a:rPr>
              <a:t>pen</a:t>
            </a:r>
            <a:r>
              <a:rPr lang="de-DE" sz="3600" dirty="0">
                <a:latin typeface="+mj-lt"/>
              </a:rPr>
              <a:t> </a:t>
            </a:r>
            <a:r>
              <a:rPr lang="de-DE" sz="3600" dirty="0" err="1">
                <a:latin typeface="+mj-lt"/>
              </a:rPr>
              <a:t>to</a:t>
            </a:r>
            <a:r>
              <a:rPr lang="de-DE" sz="3600" dirty="0">
                <a:latin typeface="+mj-lt"/>
              </a:rPr>
              <a:t> </a:t>
            </a:r>
            <a:r>
              <a:rPr lang="de-DE" sz="3600" dirty="0" err="1">
                <a:latin typeface="+mj-lt"/>
              </a:rPr>
              <a:t>change</a:t>
            </a:r>
            <a:r>
              <a:rPr lang="de-DE" sz="3600" dirty="0">
                <a:latin typeface="+mj-lt"/>
              </a:rPr>
              <a:t> </a:t>
            </a:r>
            <a:r>
              <a:rPr lang="de-DE" sz="3600" dirty="0" err="1">
                <a:latin typeface="+mj-lt"/>
              </a:rPr>
              <a:t>your</a:t>
            </a:r>
            <a:r>
              <a:rPr lang="de-DE" sz="3600" dirty="0">
                <a:latin typeface="+mj-lt"/>
              </a:rPr>
              <a:t> </a:t>
            </a:r>
            <a:r>
              <a:rPr lang="de-DE" sz="3600" dirty="0" err="1">
                <a:latin typeface="+mj-lt"/>
              </a:rPr>
              <a:t>name</a:t>
            </a:r>
            <a:r>
              <a:rPr lang="de-DE" sz="3600" dirty="0">
                <a:latin typeface="+mj-lt"/>
              </a:rPr>
              <a:t>.</a:t>
            </a:r>
          </a:p>
        </p:txBody>
      </p:sp>
      <p:sp>
        <p:nvSpPr>
          <p:cNvPr id="13" name="Ellipse 12">
            <a:extLst>
              <a:ext uri="{FF2B5EF4-FFF2-40B4-BE49-F238E27FC236}">
                <a16:creationId xmlns="" xmlns:a16="http://schemas.microsoft.com/office/drawing/2014/main" id="{02BA8AE4-1EBF-404B-AC72-E838813384DA}"/>
              </a:ext>
            </a:extLst>
          </p:cNvPr>
          <p:cNvSpPr/>
          <p:nvPr/>
        </p:nvSpPr>
        <p:spPr>
          <a:xfrm>
            <a:off x="2020450" y="3034740"/>
            <a:ext cx="689778" cy="60161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
        <p:nvSpPr>
          <p:cNvPr id="14" name="Ellipse 13">
            <a:extLst>
              <a:ext uri="{FF2B5EF4-FFF2-40B4-BE49-F238E27FC236}">
                <a16:creationId xmlns="" xmlns:a16="http://schemas.microsoft.com/office/drawing/2014/main" id="{C45E38F6-B412-42A7-8E5D-174079DEBE16}"/>
              </a:ext>
            </a:extLst>
          </p:cNvPr>
          <p:cNvSpPr/>
          <p:nvPr/>
        </p:nvSpPr>
        <p:spPr>
          <a:xfrm>
            <a:off x="2256731" y="4332120"/>
            <a:ext cx="617589" cy="60888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pic>
        <p:nvPicPr>
          <p:cNvPr id="3" name="Grafik 2">
            <a:extLst>
              <a:ext uri="{FF2B5EF4-FFF2-40B4-BE49-F238E27FC236}">
                <a16:creationId xmlns="" xmlns:a16="http://schemas.microsoft.com/office/drawing/2014/main" id="{784A492A-76A0-43BF-81AE-89A27F6F5A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6930" y="2338971"/>
            <a:ext cx="2446404" cy="4351338"/>
          </a:xfrm>
          <a:prstGeom prst="rect">
            <a:avLst/>
          </a:prstGeom>
        </p:spPr>
      </p:pic>
      <p:pic>
        <p:nvPicPr>
          <p:cNvPr id="6" name="Grafik 5">
            <a:extLst>
              <a:ext uri="{FF2B5EF4-FFF2-40B4-BE49-F238E27FC236}">
                <a16:creationId xmlns="" xmlns:a16="http://schemas.microsoft.com/office/drawing/2014/main" id="{0C02DAD3-DC07-443F-BCCF-350F796526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48724" y="2338971"/>
            <a:ext cx="2446404" cy="4351337"/>
          </a:xfrm>
          <a:prstGeom prst="rect">
            <a:avLst/>
          </a:prstGeom>
        </p:spPr>
      </p:pic>
    </p:spTree>
    <p:extLst>
      <p:ext uri="{BB962C8B-B14F-4D97-AF65-F5344CB8AC3E}">
        <p14:creationId xmlns:p14="http://schemas.microsoft.com/office/powerpoint/2010/main" val="3887259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01722BA0-0BFA-4E16-A7B2-7CBE3C681956}"/>
              </a:ext>
            </a:extLst>
          </p:cNvPr>
          <p:cNvSpPr>
            <a:spLocks noGrp="1"/>
          </p:cNvSpPr>
          <p:nvPr>
            <p:ph type="title"/>
          </p:nvPr>
        </p:nvSpPr>
        <p:spPr>
          <a:xfrm>
            <a:off x="196516" y="449346"/>
            <a:ext cx="5129463" cy="982412"/>
          </a:xfrm>
        </p:spPr>
        <p:txBody>
          <a:bodyPr>
            <a:noAutofit/>
          </a:bodyPr>
          <a:lstStyle/>
          <a:p>
            <a:r>
              <a:rPr lang="de-DE" sz="3600" dirty="0"/>
              <a:t>Home Screen </a:t>
            </a:r>
            <a:r>
              <a:rPr lang="de-DE" sz="3600" dirty="0" err="1"/>
              <a:t>with</a:t>
            </a:r>
            <a:r>
              <a:rPr lang="de-DE" sz="3600" dirty="0"/>
              <a:t> all </a:t>
            </a:r>
            <a:r>
              <a:rPr lang="de-DE" sz="3600" dirty="0" err="1"/>
              <a:t>existing</a:t>
            </a:r>
            <a:r>
              <a:rPr lang="de-DE" sz="3600" dirty="0"/>
              <a:t> </a:t>
            </a:r>
            <a:r>
              <a:rPr lang="de-DE" sz="3600" dirty="0" err="1"/>
              <a:t>shopping</a:t>
            </a:r>
            <a:r>
              <a:rPr lang="de-DE" sz="3600" dirty="0"/>
              <a:t> </a:t>
            </a:r>
            <a:r>
              <a:rPr lang="de-DE" sz="3600" dirty="0" err="1"/>
              <a:t>lists</a:t>
            </a:r>
            <a:r>
              <a:rPr lang="de-DE" sz="3600" dirty="0"/>
              <a:t>.</a:t>
            </a:r>
          </a:p>
        </p:txBody>
      </p:sp>
      <p:pic>
        <p:nvPicPr>
          <p:cNvPr id="9" name="Inhaltsplatzhalter 8">
            <a:extLst>
              <a:ext uri="{FF2B5EF4-FFF2-40B4-BE49-F238E27FC236}">
                <a16:creationId xmlns="" xmlns:a16="http://schemas.microsoft.com/office/drawing/2014/main" id="{02EA127D-A069-4E29-B438-D3F71133EC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057316"/>
            <a:ext cx="2446404" cy="4351338"/>
          </a:xfrm>
        </p:spPr>
      </p:pic>
      <p:pic>
        <p:nvPicPr>
          <p:cNvPr id="11" name="Grafik 10">
            <a:extLst>
              <a:ext uri="{FF2B5EF4-FFF2-40B4-BE49-F238E27FC236}">
                <a16:creationId xmlns="" xmlns:a16="http://schemas.microsoft.com/office/drawing/2014/main" id="{F849C4E5-6D3D-453D-A8F1-73B995FE94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797" y="2057315"/>
            <a:ext cx="2446405" cy="4351339"/>
          </a:xfrm>
          <a:prstGeom prst="rect">
            <a:avLst/>
          </a:prstGeom>
        </p:spPr>
      </p:pic>
      <p:sp>
        <p:nvSpPr>
          <p:cNvPr id="12" name="Textfeld 11">
            <a:extLst>
              <a:ext uri="{FF2B5EF4-FFF2-40B4-BE49-F238E27FC236}">
                <a16:creationId xmlns="" xmlns:a16="http://schemas.microsoft.com/office/drawing/2014/main" id="{C8C20C57-DD10-4638-842A-89AE9AB20567}"/>
              </a:ext>
            </a:extLst>
          </p:cNvPr>
          <p:cNvSpPr txBox="1"/>
          <p:nvPr/>
        </p:nvSpPr>
        <p:spPr>
          <a:xfrm>
            <a:off x="4940968" y="302990"/>
            <a:ext cx="7054516" cy="1754326"/>
          </a:xfrm>
          <a:prstGeom prst="rect">
            <a:avLst/>
          </a:prstGeom>
          <a:noFill/>
        </p:spPr>
        <p:txBody>
          <a:bodyPr wrap="square" rtlCol="0">
            <a:spAutoFit/>
          </a:bodyPr>
          <a:lstStyle/>
          <a:p>
            <a:r>
              <a:rPr lang="de-DE" sz="3600" dirty="0">
                <a:latin typeface="+mj-lt"/>
              </a:rPr>
              <a:t>Add a </a:t>
            </a:r>
            <a:r>
              <a:rPr lang="de-DE" sz="3600" dirty="0" err="1">
                <a:latin typeface="+mj-lt"/>
              </a:rPr>
              <a:t>list</a:t>
            </a:r>
            <a:r>
              <a:rPr lang="de-DE" sz="3600" dirty="0">
                <a:latin typeface="+mj-lt"/>
              </a:rPr>
              <a:t> </a:t>
            </a:r>
            <a:r>
              <a:rPr lang="de-DE" sz="3600" dirty="0" err="1">
                <a:latin typeface="+mj-lt"/>
              </a:rPr>
              <a:t>by</a:t>
            </a:r>
            <a:r>
              <a:rPr lang="de-DE" sz="3600" dirty="0">
                <a:latin typeface="+mj-lt"/>
              </a:rPr>
              <a:t> </a:t>
            </a:r>
            <a:r>
              <a:rPr lang="de-DE" sz="3600" dirty="0" err="1">
                <a:latin typeface="+mj-lt"/>
              </a:rPr>
              <a:t>typing</a:t>
            </a:r>
            <a:r>
              <a:rPr lang="de-DE" sz="3600" dirty="0">
                <a:latin typeface="+mj-lt"/>
              </a:rPr>
              <a:t> a </a:t>
            </a:r>
            <a:r>
              <a:rPr lang="de-DE" sz="3600" dirty="0" err="1">
                <a:latin typeface="+mj-lt"/>
              </a:rPr>
              <a:t>name</a:t>
            </a:r>
            <a:r>
              <a:rPr lang="de-DE" sz="3600" dirty="0">
                <a:latin typeface="+mj-lt"/>
              </a:rPr>
              <a:t> in </a:t>
            </a:r>
            <a:r>
              <a:rPr lang="de-DE" sz="3600" dirty="0" err="1">
                <a:latin typeface="+mj-lt"/>
              </a:rPr>
              <a:t>the</a:t>
            </a:r>
            <a:r>
              <a:rPr lang="de-DE" sz="3600" dirty="0">
                <a:latin typeface="+mj-lt"/>
              </a:rPr>
              <a:t> </a:t>
            </a:r>
            <a:r>
              <a:rPr lang="de-DE" sz="3600" dirty="0" err="1">
                <a:latin typeface="+mj-lt"/>
              </a:rPr>
              <a:t>text</a:t>
            </a:r>
            <a:r>
              <a:rPr lang="de-DE" sz="3600" dirty="0">
                <a:latin typeface="+mj-lt"/>
              </a:rPr>
              <a:t> </a:t>
            </a:r>
            <a:r>
              <a:rPr lang="de-DE" sz="3600" dirty="0" err="1">
                <a:latin typeface="+mj-lt"/>
              </a:rPr>
              <a:t>field</a:t>
            </a:r>
            <a:r>
              <a:rPr lang="de-DE" sz="3600" dirty="0">
                <a:latin typeface="+mj-lt"/>
              </a:rPr>
              <a:t> at </a:t>
            </a:r>
            <a:r>
              <a:rPr lang="de-DE" sz="3600" dirty="0" err="1">
                <a:latin typeface="+mj-lt"/>
              </a:rPr>
              <a:t>the</a:t>
            </a:r>
            <a:r>
              <a:rPr lang="de-DE" sz="3600" dirty="0">
                <a:latin typeface="+mj-lt"/>
              </a:rPr>
              <a:t> </a:t>
            </a:r>
            <a:r>
              <a:rPr lang="de-DE" sz="3600" dirty="0" err="1">
                <a:latin typeface="+mj-lt"/>
              </a:rPr>
              <a:t>bottom</a:t>
            </a:r>
            <a:r>
              <a:rPr lang="de-DE" sz="3600" dirty="0">
                <a:latin typeface="+mj-lt"/>
              </a:rPr>
              <a:t> </a:t>
            </a:r>
            <a:r>
              <a:rPr lang="de-DE" sz="3600" dirty="0" err="1">
                <a:latin typeface="+mj-lt"/>
              </a:rPr>
              <a:t>of</a:t>
            </a:r>
            <a:r>
              <a:rPr lang="de-DE" sz="3600" dirty="0">
                <a:latin typeface="+mj-lt"/>
              </a:rPr>
              <a:t> </a:t>
            </a:r>
            <a:r>
              <a:rPr lang="de-DE" sz="3600" dirty="0" err="1">
                <a:latin typeface="+mj-lt"/>
              </a:rPr>
              <a:t>the</a:t>
            </a:r>
            <a:r>
              <a:rPr lang="de-DE" sz="3600" dirty="0">
                <a:latin typeface="+mj-lt"/>
              </a:rPr>
              <a:t> screen and </a:t>
            </a:r>
            <a:r>
              <a:rPr lang="de-DE" sz="3600" dirty="0" err="1">
                <a:latin typeface="+mj-lt"/>
              </a:rPr>
              <a:t>confirm</a:t>
            </a:r>
            <a:r>
              <a:rPr lang="de-DE" sz="3600" dirty="0">
                <a:latin typeface="+mj-lt"/>
              </a:rPr>
              <a:t> </a:t>
            </a:r>
            <a:r>
              <a:rPr lang="de-DE" sz="3600" dirty="0" smtClean="0">
                <a:latin typeface="+mj-lt"/>
              </a:rPr>
              <a:t>„</a:t>
            </a:r>
            <a:r>
              <a:rPr lang="de-DE" sz="3600" dirty="0" err="1" smtClean="0">
                <a:latin typeface="+mj-lt"/>
              </a:rPr>
              <a:t>Done</a:t>
            </a:r>
            <a:r>
              <a:rPr lang="de-DE" sz="3600" dirty="0" smtClean="0">
                <a:latin typeface="+mj-lt"/>
              </a:rPr>
              <a:t>“ </a:t>
            </a:r>
            <a:r>
              <a:rPr lang="de-DE" sz="3600" dirty="0" err="1" smtClean="0">
                <a:latin typeface="+mj-lt"/>
              </a:rPr>
              <a:t>or</a:t>
            </a:r>
            <a:r>
              <a:rPr lang="de-DE" sz="3600" dirty="0" smtClean="0">
                <a:latin typeface="+mj-lt"/>
              </a:rPr>
              <a:t> „Return“.</a:t>
            </a:r>
            <a:endParaRPr lang="de-DE" sz="3600" dirty="0">
              <a:latin typeface="+mj-lt"/>
            </a:endParaRPr>
          </a:p>
        </p:txBody>
      </p:sp>
      <p:pic>
        <p:nvPicPr>
          <p:cNvPr id="14" name="Grafik 13">
            <a:extLst>
              <a:ext uri="{FF2B5EF4-FFF2-40B4-BE49-F238E27FC236}">
                <a16:creationId xmlns="" xmlns:a16="http://schemas.microsoft.com/office/drawing/2014/main" id="{4D15C70F-BB74-4702-89F0-A83B31C061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89906" y="2057315"/>
            <a:ext cx="2446405" cy="4351340"/>
          </a:xfrm>
          <a:prstGeom prst="rect">
            <a:avLst/>
          </a:prstGeom>
        </p:spPr>
      </p:pic>
    </p:spTree>
    <p:extLst>
      <p:ext uri="{BB962C8B-B14F-4D97-AF65-F5344CB8AC3E}">
        <p14:creationId xmlns:p14="http://schemas.microsoft.com/office/powerpoint/2010/main" val="3327979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 xmlns:a16="http://schemas.microsoft.com/office/drawing/2014/main" id="{C1FB033B-FBED-4624-B308-9FC6E3767F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06651" y="2266030"/>
            <a:ext cx="2446404" cy="4351338"/>
          </a:xfrm>
        </p:spPr>
      </p:pic>
      <p:pic>
        <p:nvPicPr>
          <p:cNvPr id="7" name="Grafik 6">
            <a:extLst>
              <a:ext uri="{FF2B5EF4-FFF2-40B4-BE49-F238E27FC236}">
                <a16:creationId xmlns="" xmlns:a16="http://schemas.microsoft.com/office/drawing/2014/main" id="{FAEF27E4-7AF3-4000-83E4-EC1234E3C1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797" y="2266030"/>
            <a:ext cx="2446404" cy="4351337"/>
          </a:xfrm>
          <a:prstGeom prst="rect">
            <a:avLst/>
          </a:prstGeom>
        </p:spPr>
      </p:pic>
      <p:sp>
        <p:nvSpPr>
          <p:cNvPr id="8" name="Textfeld 7">
            <a:extLst>
              <a:ext uri="{FF2B5EF4-FFF2-40B4-BE49-F238E27FC236}">
                <a16:creationId xmlns="" xmlns:a16="http://schemas.microsoft.com/office/drawing/2014/main" id="{B7A42906-675A-403B-882E-F30A06B9A649}"/>
              </a:ext>
            </a:extLst>
          </p:cNvPr>
          <p:cNvSpPr txBox="1"/>
          <p:nvPr/>
        </p:nvSpPr>
        <p:spPr>
          <a:xfrm>
            <a:off x="399051" y="240632"/>
            <a:ext cx="11393897" cy="1754326"/>
          </a:xfrm>
          <a:prstGeom prst="rect">
            <a:avLst/>
          </a:prstGeom>
          <a:noFill/>
        </p:spPr>
        <p:txBody>
          <a:bodyPr wrap="square" rtlCol="0">
            <a:spAutoFit/>
          </a:bodyPr>
          <a:lstStyle/>
          <a:p>
            <a:r>
              <a:rPr lang="de-DE" sz="3600" dirty="0">
                <a:latin typeface="+mj-lt"/>
              </a:rPr>
              <a:t>Delete </a:t>
            </a:r>
            <a:r>
              <a:rPr lang="de-DE" sz="3600" dirty="0" err="1">
                <a:latin typeface="+mj-lt"/>
              </a:rPr>
              <a:t>lists</a:t>
            </a:r>
            <a:r>
              <a:rPr lang="de-DE" sz="3600" dirty="0">
                <a:latin typeface="+mj-lt"/>
              </a:rPr>
              <a:t> </a:t>
            </a:r>
            <a:r>
              <a:rPr lang="de-DE" sz="3600" dirty="0" err="1">
                <a:latin typeface="+mj-lt"/>
              </a:rPr>
              <a:t>by</a:t>
            </a:r>
            <a:r>
              <a:rPr lang="de-DE" sz="3600" dirty="0">
                <a:latin typeface="+mj-lt"/>
              </a:rPr>
              <a:t> </a:t>
            </a:r>
            <a:r>
              <a:rPr lang="de-DE" sz="3600" dirty="0" err="1">
                <a:latin typeface="+mj-lt"/>
              </a:rPr>
              <a:t>activating</a:t>
            </a:r>
            <a:r>
              <a:rPr lang="de-DE" sz="3600" dirty="0">
                <a:latin typeface="+mj-lt"/>
              </a:rPr>
              <a:t> </a:t>
            </a:r>
            <a:r>
              <a:rPr lang="de-DE" sz="3600" dirty="0" err="1">
                <a:latin typeface="+mj-lt"/>
              </a:rPr>
              <a:t>the</a:t>
            </a:r>
            <a:r>
              <a:rPr lang="de-DE" sz="3600" dirty="0">
                <a:latin typeface="+mj-lt"/>
              </a:rPr>
              <a:t> </a:t>
            </a:r>
            <a:r>
              <a:rPr lang="de-DE" sz="3600" dirty="0" err="1">
                <a:latin typeface="+mj-lt"/>
              </a:rPr>
              <a:t>edit</a:t>
            </a:r>
            <a:r>
              <a:rPr lang="de-DE" sz="3600" dirty="0">
                <a:latin typeface="+mj-lt"/>
              </a:rPr>
              <a:t> </a:t>
            </a:r>
            <a:r>
              <a:rPr lang="de-DE" sz="3600" dirty="0" err="1">
                <a:latin typeface="+mj-lt"/>
              </a:rPr>
              <a:t>mode</a:t>
            </a:r>
            <a:r>
              <a:rPr lang="de-DE" sz="3600" dirty="0">
                <a:latin typeface="+mj-lt"/>
              </a:rPr>
              <a:t> (</a:t>
            </a:r>
            <a:r>
              <a:rPr lang="de-DE" sz="3600" dirty="0" err="1">
                <a:latin typeface="+mj-lt"/>
              </a:rPr>
              <a:t>pen</a:t>
            </a:r>
            <a:r>
              <a:rPr lang="de-DE" sz="3600" dirty="0">
                <a:latin typeface="+mj-lt"/>
              </a:rPr>
              <a:t> in </a:t>
            </a:r>
            <a:r>
              <a:rPr lang="de-DE" sz="3600" dirty="0" err="1">
                <a:latin typeface="+mj-lt"/>
              </a:rPr>
              <a:t>the</a:t>
            </a:r>
            <a:r>
              <a:rPr lang="de-DE" sz="3600" dirty="0">
                <a:latin typeface="+mj-lt"/>
              </a:rPr>
              <a:t> top </a:t>
            </a:r>
            <a:r>
              <a:rPr lang="de-DE" sz="3600" dirty="0" err="1">
                <a:latin typeface="+mj-lt"/>
              </a:rPr>
              <a:t>of</a:t>
            </a:r>
            <a:r>
              <a:rPr lang="de-DE" sz="3600" dirty="0">
                <a:latin typeface="+mj-lt"/>
              </a:rPr>
              <a:t> </a:t>
            </a:r>
            <a:r>
              <a:rPr lang="de-DE" sz="3600" dirty="0" err="1">
                <a:latin typeface="+mj-lt"/>
              </a:rPr>
              <a:t>the</a:t>
            </a:r>
            <a:r>
              <a:rPr lang="de-DE" sz="3600" dirty="0">
                <a:latin typeface="+mj-lt"/>
              </a:rPr>
              <a:t> screen) and </a:t>
            </a:r>
            <a:r>
              <a:rPr lang="de-DE" sz="3600" dirty="0" err="1">
                <a:latin typeface="+mj-lt"/>
              </a:rPr>
              <a:t>hit</a:t>
            </a:r>
            <a:r>
              <a:rPr lang="de-DE" sz="3600" dirty="0">
                <a:latin typeface="+mj-lt"/>
              </a:rPr>
              <a:t> </a:t>
            </a:r>
            <a:r>
              <a:rPr lang="de-DE" sz="3600" dirty="0" err="1">
                <a:latin typeface="+mj-lt"/>
              </a:rPr>
              <a:t>the</a:t>
            </a:r>
            <a:r>
              <a:rPr lang="de-DE" sz="3600" dirty="0">
                <a:latin typeface="+mj-lt"/>
              </a:rPr>
              <a:t> </a:t>
            </a:r>
            <a:r>
              <a:rPr lang="de-DE" sz="3600" dirty="0" err="1">
                <a:latin typeface="+mj-lt"/>
              </a:rPr>
              <a:t>trash</a:t>
            </a:r>
            <a:r>
              <a:rPr lang="de-DE" sz="3600" dirty="0">
                <a:latin typeface="+mj-lt"/>
              </a:rPr>
              <a:t> </a:t>
            </a:r>
            <a:r>
              <a:rPr lang="de-DE" sz="3600" dirty="0" err="1">
                <a:latin typeface="+mj-lt"/>
              </a:rPr>
              <a:t>can</a:t>
            </a:r>
            <a:r>
              <a:rPr lang="de-DE" sz="3600" dirty="0">
                <a:latin typeface="+mj-lt"/>
              </a:rPr>
              <a:t> </a:t>
            </a:r>
            <a:r>
              <a:rPr lang="de-DE" sz="3600" dirty="0" err="1">
                <a:latin typeface="+mj-lt"/>
              </a:rPr>
              <a:t>symbol</a:t>
            </a:r>
            <a:r>
              <a:rPr lang="de-DE" sz="3600" dirty="0">
                <a:latin typeface="+mj-lt"/>
              </a:rPr>
              <a:t> </a:t>
            </a:r>
            <a:r>
              <a:rPr lang="de-DE" sz="3600" dirty="0" err="1">
                <a:latin typeface="+mj-lt"/>
              </a:rPr>
              <a:t>next</a:t>
            </a:r>
            <a:r>
              <a:rPr lang="de-DE" sz="3600" dirty="0">
                <a:latin typeface="+mj-lt"/>
              </a:rPr>
              <a:t> </a:t>
            </a:r>
            <a:r>
              <a:rPr lang="de-DE" sz="3600" dirty="0" err="1">
                <a:latin typeface="+mj-lt"/>
              </a:rPr>
              <a:t>to</a:t>
            </a:r>
            <a:r>
              <a:rPr lang="de-DE" sz="3600" dirty="0">
                <a:latin typeface="+mj-lt"/>
              </a:rPr>
              <a:t> </a:t>
            </a:r>
            <a:r>
              <a:rPr lang="de-DE" sz="3600" dirty="0" err="1">
                <a:latin typeface="+mj-lt"/>
              </a:rPr>
              <a:t>the</a:t>
            </a:r>
            <a:r>
              <a:rPr lang="de-DE" sz="3600" dirty="0">
                <a:latin typeface="+mj-lt"/>
              </a:rPr>
              <a:t> </a:t>
            </a:r>
            <a:r>
              <a:rPr lang="de-DE" sz="3600" dirty="0" err="1">
                <a:latin typeface="+mj-lt"/>
              </a:rPr>
              <a:t>list</a:t>
            </a:r>
            <a:r>
              <a:rPr lang="de-DE" sz="3600" dirty="0">
                <a:latin typeface="+mj-lt"/>
              </a:rPr>
              <a:t> </a:t>
            </a:r>
            <a:r>
              <a:rPr lang="de-DE" sz="3600" dirty="0" err="1">
                <a:latin typeface="+mj-lt"/>
              </a:rPr>
              <a:t>you</a:t>
            </a:r>
            <a:r>
              <a:rPr lang="de-DE" sz="3600" dirty="0">
                <a:latin typeface="+mj-lt"/>
              </a:rPr>
              <a:t> </a:t>
            </a:r>
            <a:r>
              <a:rPr lang="de-DE" sz="3600" dirty="0" err="1">
                <a:latin typeface="+mj-lt"/>
              </a:rPr>
              <a:t>want</a:t>
            </a:r>
            <a:r>
              <a:rPr lang="de-DE" sz="3600" dirty="0">
                <a:latin typeface="+mj-lt"/>
              </a:rPr>
              <a:t> </a:t>
            </a:r>
            <a:r>
              <a:rPr lang="de-DE" sz="3600" dirty="0" err="1">
                <a:latin typeface="+mj-lt"/>
              </a:rPr>
              <a:t>to</a:t>
            </a:r>
            <a:r>
              <a:rPr lang="de-DE" sz="3600" dirty="0">
                <a:latin typeface="+mj-lt"/>
              </a:rPr>
              <a:t> </a:t>
            </a:r>
            <a:r>
              <a:rPr lang="de-DE" sz="3600" dirty="0" err="1">
                <a:latin typeface="+mj-lt"/>
              </a:rPr>
              <a:t>delete</a:t>
            </a:r>
            <a:r>
              <a:rPr lang="de-DE" sz="3600" dirty="0">
                <a:latin typeface="+mj-lt"/>
              </a:rPr>
              <a:t>.</a:t>
            </a:r>
          </a:p>
        </p:txBody>
      </p:sp>
      <p:pic>
        <p:nvPicPr>
          <p:cNvPr id="10" name="Grafik 9">
            <a:extLst>
              <a:ext uri="{FF2B5EF4-FFF2-40B4-BE49-F238E27FC236}">
                <a16:creationId xmlns="" xmlns:a16="http://schemas.microsoft.com/office/drawing/2014/main" id="{BFC88771-E8AE-4F22-BC88-71006560A9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68200" y="2266030"/>
            <a:ext cx="2446404" cy="4351337"/>
          </a:xfrm>
          <a:prstGeom prst="rect">
            <a:avLst/>
          </a:prstGeom>
        </p:spPr>
      </p:pic>
      <p:sp>
        <p:nvSpPr>
          <p:cNvPr id="6" name="Ellipse 5">
            <a:extLst>
              <a:ext uri="{FF2B5EF4-FFF2-40B4-BE49-F238E27FC236}">
                <a16:creationId xmlns="" xmlns:a16="http://schemas.microsoft.com/office/drawing/2014/main" id="{E157B7BE-04D3-4014-A99C-52AC054BF054}"/>
              </a:ext>
            </a:extLst>
          </p:cNvPr>
          <p:cNvSpPr/>
          <p:nvPr/>
        </p:nvSpPr>
        <p:spPr>
          <a:xfrm>
            <a:off x="6864171" y="2048821"/>
            <a:ext cx="886353" cy="79636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826939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 xmlns:a16="http://schemas.microsoft.com/office/drawing/2014/main" id="{7D46D1A7-25E4-4E4B-8D7E-F4E0A8718953}"/>
              </a:ext>
            </a:extLst>
          </p:cNvPr>
          <p:cNvSpPr>
            <a:spLocks noGrp="1"/>
          </p:cNvSpPr>
          <p:nvPr>
            <p:ph type="title"/>
          </p:nvPr>
        </p:nvSpPr>
        <p:spPr>
          <a:xfrm>
            <a:off x="0" y="0"/>
            <a:ext cx="3015916" cy="1892967"/>
          </a:xfrm>
        </p:spPr>
        <p:txBody>
          <a:bodyPr>
            <a:noAutofit/>
          </a:bodyPr>
          <a:lstStyle/>
          <a:p>
            <a:r>
              <a:rPr lang="de-DE" sz="2400" dirty="0"/>
              <a:t>Create a </a:t>
            </a:r>
            <a:r>
              <a:rPr lang="de-DE" sz="2400" dirty="0" err="1"/>
              <a:t>new</a:t>
            </a:r>
            <a:r>
              <a:rPr lang="de-DE" sz="2400" dirty="0"/>
              <a:t> </a:t>
            </a:r>
            <a:r>
              <a:rPr lang="de-DE" sz="2400" dirty="0" err="1"/>
              <a:t>list</a:t>
            </a:r>
            <a:r>
              <a:rPr lang="de-DE" sz="2400" dirty="0"/>
              <a:t> </a:t>
            </a:r>
            <a:r>
              <a:rPr lang="de-DE" sz="2400" dirty="0" err="1"/>
              <a:t>with</a:t>
            </a:r>
            <a:r>
              <a:rPr lang="de-DE" sz="2400" dirty="0"/>
              <a:t> </a:t>
            </a:r>
            <a:r>
              <a:rPr lang="de-DE" sz="2400" dirty="0" err="1"/>
              <a:t>exisiting</a:t>
            </a:r>
            <a:r>
              <a:rPr lang="de-DE" sz="2400" dirty="0"/>
              <a:t> </a:t>
            </a:r>
            <a:r>
              <a:rPr lang="de-DE" sz="2400" dirty="0" err="1"/>
              <a:t>items</a:t>
            </a:r>
            <a:r>
              <a:rPr lang="de-DE" sz="2400" dirty="0"/>
              <a:t> </a:t>
            </a:r>
            <a:r>
              <a:rPr lang="de-DE" sz="2400" dirty="0" err="1"/>
              <a:t>by</a:t>
            </a:r>
            <a:r>
              <a:rPr lang="de-DE" sz="2400" dirty="0"/>
              <a:t> </a:t>
            </a:r>
            <a:r>
              <a:rPr lang="de-DE" sz="2400" dirty="0" err="1"/>
              <a:t>pressing</a:t>
            </a:r>
            <a:r>
              <a:rPr lang="de-DE" sz="2400" dirty="0"/>
              <a:t> </a:t>
            </a:r>
            <a:r>
              <a:rPr lang="de-DE" sz="2400" dirty="0" err="1"/>
              <a:t>the</a:t>
            </a:r>
            <a:r>
              <a:rPr lang="de-DE" sz="2400" dirty="0"/>
              <a:t> </a:t>
            </a:r>
            <a:r>
              <a:rPr lang="de-DE" sz="2400" dirty="0" err="1"/>
              <a:t>button</a:t>
            </a:r>
            <a:r>
              <a:rPr lang="de-DE" sz="2400" dirty="0"/>
              <a:t> in </a:t>
            </a:r>
            <a:r>
              <a:rPr lang="de-DE" sz="2400" dirty="0" err="1"/>
              <a:t>the</a:t>
            </a:r>
            <a:r>
              <a:rPr lang="de-DE" sz="2400" dirty="0"/>
              <a:t> </a:t>
            </a:r>
            <a:r>
              <a:rPr lang="de-DE" sz="2400" dirty="0" err="1"/>
              <a:t>right</a:t>
            </a:r>
            <a:r>
              <a:rPr lang="de-DE" sz="2400" dirty="0"/>
              <a:t> </a:t>
            </a:r>
            <a:r>
              <a:rPr lang="de-DE" sz="2400" dirty="0" err="1"/>
              <a:t>bottom</a:t>
            </a:r>
            <a:endParaRPr lang="de-DE" sz="2400" dirty="0"/>
          </a:p>
        </p:txBody>
      </p:sp>
      <p:pic>
        <p:nvPicPr>
          <p:cNvPr id="5" name="Inhaltsplatzhalter 4">
            <a:extLst>
              <a:ext uri="{FF2B5EF4-FFF2-40B4-BE49-F238E27FC236}">
                <a16:creationId xmlns="" xmlns:a16="http://schemas.microsoft.com/office/drawing/2014/main" id="{B5550C8E-DF75-4B6D-BED6-0CBAD34E8B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39213" y="2362281"/>
            <a:ext cx="2446404" cy="4351338"/>
          </a:xfrm>
        </p:spPr>
      </p:pic>
      <p:pic>
        <p:nvPicPr>
          <p:cNvPr id="11" name="Grafik 10">
            <a:extLst>
              <a:ext uri="{FF2B5EF4-FFF2-40B4-BE49-F238E27FC236}">
                <a16:creationId xmlns="" xmlns:a16="http://schemas.microsoft.com/office/drawing/2014/main" id="{D72964C6-0F73-4837-B5E5-EDD250672D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6404" y="2362281"/>
            <a:ext cx="2446405" cy="4351339"/>
          </a:xfrm>
          <a:prstGeom prst="rect">
            <a:avLst/>
          </a:prstGeom>
        </p:spPr>
      </p:pic>
      <p:pic>
        <p:nvPicPr>
          <p:cNvPr id="13" name="Grafik 12">
            <a:extLst>
              <a:ext uri="{FF2B5EF4-FFF2-40B4-BE49-F238E27FC236}">
                <a16:creationId xmlns="" xmlns:a16="http://schemas.microsoft.com/office/drawing/2014/main" id="{640D90E2-5AA3-4FD9-B421-9FAF289AD0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2808" y="2362281"/>
            <a:ext cx="2446405" cy="4351340"/>
          </a:xfrm>
          <a:prstGeom prst="rect">
            <a:avLst/>
          </a:prstGeom>
        </p:spPr>
      </p:pic>
      <p:sp>
        <p:nvSpPr>
          <p:cNvPr id="14" name="Textfeld 13">
            <a:extLst>
              <a:ext uri="{FF2B5EF4-FFF2-40B4-BE49-F238E27FC236}">
                <a16:creationId xmlns="" xmlns:a16="http://schemas.microsoft.com/office/drawing/2014/main" id="{60C7AFBE-FD46-429F-BE14-B0EA0FB7C08B}"/>
              </a:ext>
            </a:extLst>
          </p:cNvPr>
          <p:cNvSpPr txBox="1"/>
          <p:nvPr/>
        </p:nvSpPr>
        <p:spPr>
          <a:xfrm>
            <a:off x="2903621" y="206447"/>
            <a:ext cx="3192379" cy="2246769"/>
          </a:xfrm>
          <a:prstGeom prst="rect">
            <a:avLst/>
          </a:prstGeom>
          <a:noFill/>
        </p:spPr>
        <p:txBody>
          <a:bodyPr wrap="square" rtlCol="0">
            <a:spAutoFit/>
          </a:bodyPr>
          <a:lstStyle/>
          <a:p>
            <a:r>
              <a:rPr lang="de-DE" sz="2000" dirty="0">
                <a:latin typeface="+mj-lt"/>
              </a:rPr>
              <a:t>Add </a:t>
            </a:r>
            <a:r>
              <a:rPr lang="de-DE" sz="2000" dirty="0" err="1">
                <a:latin typeface="+mj-lt"/>
              </a:rPr>
              <a:t>single</a:t>
            </a:r>
            <a:r>
              <a:rPr lang="de-DE" sz="2000" dirty="0">
                <a:latin typeface="+mj-lt"/>
              </a:rPr>
              <a:t> </a:t>
            </a:r>
            <a:r>
              <a:rPr lang="de-DE" sz="2000" dirty="0" err="1">
                <a:latin typeface="+mj-lt"/>
              </a:rPr>
              <a:t>items</a:t>
            </a:r>
            <a:r>
              <a:rPr lang="de-DE" sz="2000" dirty="0">
                <a:latin typeface="+mj-lt"/>
              </a:rPr>
              <a:t> </a:t>
            </a:r>
            <a:r>
              <a:rPr lang="de-DE" sz="2000" dirty="0" err="1">
                <a:latin typeface="+mj-lt"/>
              </a:rPr>
              <a:t>from</a:t>
            </a:r>
            <a:r>
              <a:rPr lang="de-DE" sz="2000" dirty="0">
                <a:latin typeface="+mj-lt"/>
              </a:rPr>
              <a:t> a </a:t>
            </a:r>
            <a:r>
              <a:rPr lang="de-DE" sz="2000" dirty="0" err="1">
                <a:latin typeface="+mj-lt"/>
              </a:rPr>
              <a:t>list</a:t>
            </a:r>
            <a:r>
              <a:rPr lang="de-DE" sz="2000" dirty="0">
                <a:latin typeface="+mj-lt"/>
              </a:rPr>
              <a:t> (</a:t>
            </a:r>
            <a:r>
              <a:rPr lang="de-DE" sz="2000" dirty="0" err="1">
                <a:latin typeface="+mj-lt"/>
              </a:rPr>
              <a:t>Potato</a:t>
            </a:r>
            <a:r>
              <a:rPr lang="de-DE" sz="2000" dirty="0">
                <a:latin typeface="+mj-lt"/>
              </a:rPr>
              <a:t> </a:t>
            </a:r>
            <a:r>
              <a:rPr lang="de-DE" sz="2000" dirty="0" err="1">
                <a:latin typeface="+mj-lt"/>
              </a:rPr>
              <a:t>Salad</a:t>
            </a:r>
            <a:r>
              <a:rPr lang="de-DE" sz="2000" dirty="0">
                <a:latin typeface="+mj-lt"/>
              </a:rPr>
              <a:t> </a:t>
            </a:r>
            <a:r>
              <a:rPr lang="de-DE" sz="2000" dirty="0" err="1">
                <a:latin typeface="+mj-lt"/>
              </a:rPr>
              <a:t>from</a:t>
            </a:r>
            <a:r>
              <a:rPr lang="de-DE" sz="2000" dirty="0">
                <a:latin typeface="+mj-lt"/>
              </a:rPr>
              <a:t> </a:t>
            </a:r>
            <a:r>
              <a:rPr lang="de-DE" sz="2000" dirty="0" err="1">
                <a:latin typeface="+mj-lt"/>
              </a:rPr>
              <a:t>the</a:t>
            </a:r>
            <a:r>
              <a:rPr lang="de-DE" sz="2000" dirty="0">
                <a:latin typeface="+mj-lt"/>
              </a:rPr>
              <a:t> New </a:t>
            </a:r>
            <a:r>
              <a:rPr lang="de-DE" sz="2000" dirty="0" err="1">
                <a:latin typeface="+mj-lt"/>
              </a:rPr>
              <a:t>Year‘s</a:t>
            </a:r>
            <a:r>
              <a:rPr lang="de-DE" sz="2000" dirty="0">
                <a:latin typeface="+mj-lt"/>
              </a:rPr>
              <a:t> Eve </a:t>
            </a:r>
            <a:r>
              <a:rPr lang="de-DE" sz="2000" dirty="0" err="1">
                <a:latin typeface="+mj-lt"/>
              </a:rPr>
              <a:t>list</a:t>
            </a:r>
            <a:r>
              <a:rPr lang="de-DE" sz="2000" dirty="0">
                <a:latin typeface="+mj-lt"/>
              </a:rPr>
              <a:t>) </a:t>
            </a:r>
            <a:r>
              <a:rPr lang="de-DE" sz="2000" dirty="0" err="1">
                <a:latin typeface="+mj-lt"/>
              </a:rPr>
              <a:t>by</a:t>
            </a:r>
            <a:r>
              <a:rPr lang="de-DE" sz="2000" dirty="0">
                <a:latin typeface="+mj-lt"/>
              </a:rPr>
              <a:t> </a:t>
            </a:r>
            <a:r>
              <a:rPr lang="de-DE" sz="2000" dirty="0" err="1">
                <a:latin typeface="+mj-lt"/>
              </a:rPr>
              <a:t>going</a:t>
            </a:r>
            <a:r>
              <a:rPr lang="de-DE" sz="2000" dirty="0">
                <a:latin typeface="+mj-lt"/>
              </a:rPr>
              <a:t> in </a:t>
            </a:r>
            <a:r>
              <a:rPr lang="de-DE" sz="2000" dirty="0" err="1">
                <a:latin typeface="+mj-lt"/>
              </a:rPr>
              <a:t>the</a:t>
            </a:r>
            <a:r>
              <a:rPr lang="de-DE" sz="2000" dirty="0">
                <a:latin typeface="+mj-lt"/>
              </a:rPr>
              <a:t> </a:t>
            </a:r>
            <a:r>
              <a:rPr lang="de-DE" sz="2000" dirty="0" err="1">
                <a:latin typeface="+mj-lt"/>
              </a:rPr>
              <a:t>list</a:t>
            </a:r>
            <a:r>
              <a:rPr lang="de-DE" sz="2000" dirty="0">
                <a:latin typeface="+mj-lt"/>
              </a:rPr>
              <a:t> and </a:t>
            </a:r>
            <a:r>
              <a:rPr lang="de-DE" sz="2000" dirty="0" err="1">
                <a:latin typeface="+mj-lt"/>
              </a:rPr>
              <a:t>checking</a:t>
            </a:r>
            <a:r>
              <a:rPr lang="de-DE" sz="2000" dirty="0">
                <a:latin typeface="+mj-lt"/>
              </a:rPr>
              <a:t> </a:t>
            </a:r>
            <a:r>
              <a:rPr lang="de-DE" sz="2000" dirty="0" err="1">
                <a:latin typeface="+mj-lt"/>
              </a:rPr>
              <a:t>the</a:t>
            </a:r>
            <a:r>
              <a:rPr lang="de-DE" sz="2000" dirty="0">
                <a:latin typeface="+mj-lt"/>
              </a:rPr>
              <a:t> </a:t>
            </a:r>
            <a:r>
              <a:rPr lang="de-DE" sz="2000" dirty="0" err="1">
                <a:latin typeface="+mj-lt"/>
              </a:rPr>
              <a:t>items</a:t>
            </a:r>
            <a:r>
              <a:rPr lang="de-DE" sz="2000" dirty="0">
                <a:latin typeface="+mj-lt"/>
              </a:rPr>
              <a:t>. Lists </a:t>
            </a:r>
            <a:r>
              <a:rPr lang="de-DE" sz="2000" dirty="0" err="1">
                <a:latin typeface="+mj-lt"/>
              </a:rPr>
              <a:t>that</a:t>
            </a:r>
            <a:r>
              <a:rPr lang="de-DE" sz="2000" dirty="0">
                <a:latin typeface="+mj-lt"/>
              </a:rPr>
              <a:t> </a:t>
            </a:r>
            <a:r>
              <a:rPr lang="de-DE" sz="2000" dirty="0" err="1">
                <a:latin typeface="+mj-lt"/>
              </a:rPr>
              <a:t>are</a:t>
            </a:r>
            <a:r>
              <a:rPr lang="de-DE" sz="2000" dirty="0">
                <a:latin typeface="+mj-lt"/>
              </a:rPr>
              <a:t> </a:t>
            </a:r>
            <a:r>
              <a:rPr lang="de-DE" sz="2000" dirty="0" err="1">
                <a:latin typeface="+mj-lt"/>
              </a:rPr>
              <a:t>chosen</a:t>
            </a:r>
            <a:r>
              <a:rPr lang="de-DE" sz="2000" dirty="0">
                <a:latin typeface="+mj-lt"/>
              </a:rPr>
              <a:t> </a:t>
            </a:r>
            <a:r>
              <a:rPr lang="de-DE" sz="2000" dirty="0" err="1">
                <a:latin typeface="+mj-lt"/>
              </a:rPr>
              <a:t>partially</a:t>
            </a:r>
            <a:r>
              <a:rPr lang="de-DE" sz="2000" dirty="0">
                <a:latin typeface="+mj-lt"/>
              </a:rPr>
              <a:t> </a:t>
            </a:r>
            <a:r>
              <a:rPr lang="de-DE" sz="2000" dirty="0" err="1">
                <a:latin typeface="+mj-lt"/>
              </a:rPr>
              <a:t>are</a:t>
            </a:r>
            <a:r>
              <a:rPr lang="de-DE" sz="2000" dirty="0">
                <a:latin typeface="+mj-lt"/>
              </a:rPr>
              <a:t> </a:t>
            </a:r>
            <a:r>
              <a:rPr lang="de-DE" sz="2000" dirty="0" err="1">
                <a:latin typeface="+mj-lt"/>
              </a:rPr>
              <a:t>marked</a:t>
            </a:r>
            <a:r>
              <a:rPr lang="de-DE" sz="2000" dirty="0">
                <a:latin typeface="+mj-lt"/>
              </a:rPr>
              <a:t> </a:t>
            </a:r>
            <a:r>
              <a:rPr lang="de-DE" sz="2000" dirty="0" err="1">
                <a:latin typeface="+mj-lt"/>
              </a:rPr>
              <a:t>with</a:t>
            </a:r>
            <a:r>
              <a:rPr lang="de-DE" sz="2000" dirty="0">
                <a:latin typeface="+mj-lt"/>
              </a:rPr>
              <a:t> a „.“ </a:t>
            </a:r>
            <a:r>
              <a:rPr lang="de-DE" sz="2000" dirty="0" err="1">
                <a:latin typeface="+mj-lt"/>
              </a:rPr>
              <a:t>int</a:t>
            </a:r>
            <a:r>
              <a:rPr lang="de-DE" sz="2000" dirty="0">
                <a:latin typeface="+mj-lt"/>
              </a:rPr>
              <a:t> </a:t>
            </a:r>
            <a:r>
              <a:rPr lang="de-DE" sz="2000" dirty="0" err="1">
                <a:latin typeface="+mj-lt"/>
              </a:rPr>
              <a:t>the</a:t>
            </a:r>
            <a:r>
              <a:rPr lang="de-DE" sz="2000" dirty="0">
                <a:latin typeface="+mj-lt"/>
              </a:rPr>
              <a:t> </a:t>
            </a:r>
            <a:r>
              <a:rPr lang="de-DE" sz="2000" dirty="0" err="1">
                <a:latin typeface="+mj-lt"/>
              </a:rPr>
              <a:t>list</a:t>
            </a:r>
            <a:r>
              <a:rPr lang="de-DE" sz="2000" dirty="0">
                <a:latin typeface="+mj-lt"/>
              </a:rPr>
              <a:t> </a:t>
            </a:r>
            <a:r>
              <a:rPr lang="de-DE" sz="2000" dirty="0" err="1">
                <a:latin typeface="+mj-lt"/>
              </a:rPr>
              <a:t>overview</a:t>
            </a:r>
            <a:r>
              <a:rPr lang="de-DE" sz="2000" dirty="0">
                <a:latin typeface="+mj-lt"/>
              </a:rPr>
              <a:t>.</a:t>
            </a:r>
          </a:p>
        </p:txBody>
      </p:sp>
      <p:sp>
        <p:nvSpPr>
          <p:cNvPr id="15" name="Textfeld 14">
            <a:extLst>
              <a:ext uri="{FF2B5EF4-FFF2-40B4-BE49-F238E27FC236}">
                <a16:creationId xmlns="" xmlns:a16="http://schemas.microsoft.com/office/drawing/2014/main" id="{26EE1726-43A6-4D60-AB7D-CF0972260376}"/>
              </a:ext>
            </a:extLst>
          </p:cNvPr>
          <p:cNvSpPr txBox="1"/>
          <p:nvPr/>
        </p:nvSpPr>
        <p:spPr>
          <a:xfrm>
            <a:off x="6320572" y="144379"/>
            <a:ext cx="2630906" cy="2308324"/>
          </a:xfrm>
          <a:prstGeom prst="rect">
            <a:avLst/>
          </a:prstGeom>
          <a:noFill/>
        </p:spPr>
        <p:txBody>
          <a:bodyPr wrap="square" rtlCol="0">
            <a:spAutoFit/>
          </a:bodyPr>
          <a:lstStyle/>
          <a:p>
            <a:r>
              <a:rPr lang="de-DE" sz="2400" dirty="0" err="1">
                <a:latin typeface="+mj-lt"/>
              </a:rPr>
              <a:t>Alternatively</a:t>
            </a:r>
            <a:r>
              <a:rPr lang="de-DE" sz="2400" dirty="0">
                <a:latin typeface="+mj-lt"/>
              </a:rPr>
              <a:t> </a:t>
            </a:r>
            <a:r>
              <a:rPr lang="de-DE" sz="2400" dirty="0" err="1">
                <a:latin typeface="+mj-lt"/>
              </a:rPr>
              <a:t>chose</a:t>
            </a:r>
            <a:r>
              <a:rPr lang="de-DE" sz="2400" dirty="0">
                <a:latin typeface="+mj-lt"/>
              </a:rPr>
              <a:t> all </a:t>
            </a:r>
            <a:r>
              <a:rPr lang="de-DE" sz="2400" dirty="0" err="1">
                <a:latin typeface="+mj-lt"/>
              </a:rPr>
              <a:t>items</a:t>
            </a:r>
            <a:r>
              <a:rPr lang="de-DE" sz="2400" dirty="0">
                <a:latin typeface="+mj-lt"/>
              </a:rPr>
              <a:t> in a </a:t>
            </a:r>
            <a:r>
              <a:rPr lang="de-DE" sz="2400" dirty="0" err="1">
                <a:latin typeface="+mj-lt"/>
              </a:rPr>
              <a:t>list</a:t>
            </a:r>
            <a:r>
              <a:rPr lang="de-DE" sz="2400" dirty="0">
                <a:latin typeface="+mj-lt"/>
              </a:rPr>
              <a:t> </a:t>
            </a:r>
            <a:r>
              <a:rPr lang="de-DE" sz="2400" dirty="0" err="1">
                <a:latin typeface="+mj-lt"/>
              </a:rPr>
              <a:t>by</a:t>
            </a:r>
            <a:r>
              <a:rPr lang="de-DE" sz="2400" dirty="0">
                <a:latin typeface="+mj-lt"/>
              </a:rPr>
              <a:t> </a:t>
            </a:r>
            <a:r>
              <a:rPr lang="de-DE" sz="2400" dirty="0" err="1">
                <a:latin typeface="+mj-lt"/>
              </a:rPr>
              <a:t>checking</a:t>
            </a:r>
            <a:r>
              <a:rPr lang="de-DE" sz="2400" dirty="0">
                <a:latin typeface="+mj-lt"/>
              </a:rPr>
              <a:t> </a:t>
            </a:r>
            <a:r>
              <a:rPr lang="de-DE" sz="2400" dirty="0" err="1">
                <a:latin typeface="+mj-lt"/>
              </a:rPr>
              <a:t>the</a:t>
            </a:r>
            <a:r>
              <a:rPr lang="de-DE" sz="2400" dirty="0">
                <a:latin typeface="+mj-lt"/>
              </a:rPr>
              <a:t> box in </a:t>
            </a:r>
            <a:r>
              <a:rPr lang="de-DE" sz="2400" dirty="0" err="1">
                <a:latin typeface="+mj-lt"/>
              </a:rPr>
              <a:t>the</a:t>
            </a:r>
            <a:r>
              <a:rPr lang="de-DE" sz="2400" dirty="0">
                <a:latin typeface="+mj-lt"/>
              </a:rPr>
              <a:t> </a:t>
            </a:r>
            <a:r>
              <a:rPr lang="de-DE" sz="2400" dirty="0" err="1">
                <a:latin typeface="+mj-lt"/>
              </a:rPr>
              <a:t>left</a:t>
            </a:r>
            <a:r>
              <a:rPr lang="de-DE" sz="2400" dirty="0">
                <a:latin typeface="+mj-lt"/>
              </a:rPr>
              <a:t>. These will </a:t>
            </a:r>
            <a:r>
              <a:rPr lang="de-DE" sz="2400" dirty="0" err="1">
                <a:latin typeface="+mj-lt"/>
              </a:rPr>
              <a:t>be</a:t>
            </a:r>
            <a:r>
              <a:rPr lang="de-DE" sz="2400" dirty="0">
                <a:latin typeface="+mj-lt"/>
              </a:rPr>
              <a:t> </a:t>
            </a:r>
            <a:r>
              <a:rPr lang="de-DE" sz="2400" dirty="0" err="1">
                <a:latin typeface="+mj-lt"/>
              </a:rPr>
              <a:t>marked</a:t>
            </a:r>
            <a:r>
              <a:rPr lang="de-DE" sz="2400" dirty="0">
                <a:latin typeface="+mj-lt"/>
              </a:rPr>
              <a:t> </a:t>
            </a:r>
            <a:r>
              <a:rPr lang="de-DE" sz="2400" dirty="0" err="1">
                <a:latin typeface="+mj-lt"/>
              </a:rPr>
              <a:t>with</a:t>
            </a:r>
            <a:r>
              <a:rPr lang="de-DE" sz="2400" dirty="0">
                <a:latin typeface="+mj-lt"/>
              </a:rPr>
              <a:t> an „x“.</a:t>
            </a:r>
          </a:p>
        </p:txBody>
      </p:sp>
      <p:sp>
        <p:nvSpPr>
          <p:cNvPr id="16" name="Textfeld 15">
            <a:extLst>
              <a:ext uri="{FF2B5EF4-FFF2-40B4-BE49-F238E27FC236}">
                <a16:creationId xmlns="" xmlns:a16="http://schemas.microsoft.com/office/drawing/2014/main" id="{0D0632D9-1882-46C5-9539-F5F66C314B1F}"/>
              </a:ext>
            </a:extLst>
          </p:cNvPr>
          <p:cNvSpPr txBox="1"/>
          <p:nvPr/>
        </p:nvSpPr>
        <p:spPr>
          <a:xfrm>
            <a:off x="9641305" y="206447"/>
            <a:ext cx="2309996" cy="1569660"/>
          </a:xfrm>
          <a:prstGeom prst="rect">
            <a:avLst/>
          </a:prstGeom>
          <a:noFill/>
        </p:spPr>
        <p:txBody>
          <a:bodyPr wrap="square" rtlCol="0">
            <a:spAutoFit/>
          </a:bodyPr>
          <a:lstStyle/>
          <a:p>
            <a:r>
              <a:rPr lang="de-DE" sz="2400" dirty="0">
                <a:latin typeface="+mj-lt"/>
              </a:rPr>
              <a:t>Press „</a:t>
            </a:r>
            <a:r>
              <a:rPr lang="de-DE" sz="2400" dirty="0" err="1">
                <a:latin typeface="+mj-lt"/>
              </a:rPr>
              <a:t>Done</a:t>
            </a:r>
            <a:r>
              <a:rPr lang="de-DE" sz="2400" dirty="0">
                <a:latin typeface="+mj-lt"/>
              </a:rPr>
              <a:t>“ </a:t>
            </a:r>
            <a:r>
              <a:rPr lang="de-DE" sz="2400" dirty="0" err="1">
                <a:latin typeface="+mj-lt"/>
              </a:rPr>
              <a:t>to</a:t>
            </a:r>
            <a:r>
              <a:rPr lang="de-DE" sz="2400" dirty="0">
                <a:latin typeface="+mj-lt"/>
              </a:rPr>
              <a:t> </a:t>
            </a:r>
            <a:r>
              <a:rPr lang="de-DE" sz="2400" dirty="0" err="1">
                <a:latin typeface="+mj-lt"/>
              </a:rPr>
              <a:t>add</a:t>
            </a:r>
            <a:r>
              <a:rPr lang="de-DE" sz="2400" dirty="0">
                <a:latin typeface="+mj-lt"/>
              </a:rPr>
              <a:t> </a:t>
            </a:r>
            <a:r>
              <a:rPr lang="de-DE" sz="2400" dirty="0" err="1">
                <a:latin typeface="+mj-lt"/>
              </a:rPr>
              <a:t>the</a:t>
            </a:r>
            <a:r>
              <a:rPr lang="de-DE" sz="2400" dirty="0">
                <a:latin typeface="+mj-lt"/>
              </a:rPr>
              <a:t> </a:t>
            </a:r>
            <a:r>
              <a:rPr lang="de-DE" sz="2400" dirty="0" err="1">
                <a:latin typeface="+mj-lt"/>
              </a:rPr>
              <a:t>new</a:t>
            </a:r>
            <a:r>
              <a:rPr lang="de-DE" sz="2400" dirty="0">
                <a:latin typeface="+mj-lt"/>
              </a:rPr>
              <a:t> </a:t>
            </a:r>
            <a:r>
              <a:rPr lang="de-DE" sz="2400" dirty="0" err="1">
                <a:latin typeface="+mj-lt"/>
              </a:rPr>
              <a:t>list</a:t>
            </a:r>
            <a:r>
              <a:rPr lang="de-DE" sz="2400" dirty="0">
                <a:latin typeface="+mj-lt"/>
              </a:rPr>
              <a:t> </a:t>
            </a:r>
            <a:r>
              <a:rPr lang="de-DE" sz="2400" dirty="0" err="1">
                <a:latin typeface="+mj-lt"/>
              </a:rPr>
              <a:t>to</a:t>
            </a:r>
            <a:r>
              <a:rPr lang="de-DE" sz="2400" dirty="0">
                <a:latin typeface="+mj-lt"/>
              </a:rPr>
              <a:t> </a:t>
            </a:r>
            <a:r>
              <a:rPr lang="de-DE" sz="2400" dirty="0" err="1">
                <a:latin typeface="+mj-lt"/>
              </a:rPr>
              <a:t>your</a:t>
            </a:r>
            <a:r>
              <a:rPr lang="de-DE" sz="2400" dirty="0">
                <a:latin typeface="+mj-lt"/>
              </a:rPr>
              <a:t> </a:t>
            </a:r>
            <a:r>
              <a:rPr lang="de-DE" sz="2400" dirty="0" err="1">
                <a:latin typeface="+mj-lt"/>
              </a:rPr>
              <a:t>home</a:t>
            </a:r>
            <a:r>
              <a:rPr lang="de-DE" sz="2400" dirty="0">
                <a:latin typeface="+mj-lt"/>
              </a:rPr>
              <a:t> screen.</a:t>
            </a:r>
          </a:p>
        </p:txBody>
      </p:sp>
      <p:pic>
        <p:nvPicPr>
          <p:cNvPr id="18" name="Grafik 17">
            <a:extLst>
              <a:ext uri="{FF2B5EF4-FFF2-40B4-BE49-F238E27FC236}">
                <a16:creationId xmlns="" xmlns:a16="http://schemas.microsoft.com/office/drawing/2014/main" id="{5BD69292-119D-46C7-96C2-161CF2C1C7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85617" y="2362279"/>
            <a:ext cx="2446406" cy="4351341"/>
          </a:xfrm>
          <a:prstGeom prst="rect">
            <a:avLst/>
          </a:prstGeom>
        </p:spPr>
      </p:pic>
      <p:sp>
        <p:nvSpPr>
          <p:cNvPr id="12" name="Ellipse 11">
            <a:extLst>
              <a:ext uri="{FF2B5EF4-FFF2-40B4-BE49-F238E27FC236}">
                <a16:creationId xmlns="" xmlns:a16="http://schemas.microsoft.com/office/drawing/2014/main" id="{03B3D1BB-728A-4C70-BC41-F74C531F0665}"/>
              </a:ext>
            </a:extLst>
          </p:cNvPr>
          <p:cNvSpPr/>
          <p:nvPr/>
        </p:nvSpPr>
        <p:spPr>
          <a:xfrm>
            <a:off x="1844942" y="6112008"/>
            <a:ext cx="802038" cy="74599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pic>
        <p:nvPicPr>
          <p:cNvPr id="17" name="Grafik 10">
            <a:extLst>
              <a:ext uri="{FF2B5EF4-FFF2-40B4-BE49-F238E27FC236}">
                <a16:creationId xmlns="" xmlns:a16="http://schemas.microsoft.com/office/drawing/2014/main" id="{F849C4E5-6D3D-453D-A8F1-73B995FE94D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42" y="2362279"/>
            <a:ext cx="2446405" cy="4351339"/>
          </a:xfrm>
          <a:prstGeom prst="rect">
            <a:avLst/>
          </a:prstGeom>
        </p:spPr>
      </p:pic>
    </p:spTree>
    <p:extLst>
      <p:ext uri="{BB962C8B-B14F-4D97-AF65-F5344CB8AC3E}">
        <p14:creationId xmlns:p14="http://schemas.microsoft.com/office/powerpoint/2010/main" val="905458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 xmlns:a16="http://schemas.microsoft.com/office/drawing/2014/main" id="{D0848162-1014-484A-AD8E-610C25CBEE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3536" y="2306883"/>
            <a:ext cx="2446404" cy="4351338"/>
          </a:xfrm>
        </p:spPr>
      </p:pic>
      <p:pic>
        <p:nvPicPr>
          <p:cNvPr id="7" name="Grafik 6">
            <a:extLst>
              <a:ext uri="{FF2B5EF4-FFF2-40B4-BE49-F238E27FC236}">
                <a16:creationId xmlns="" xmlns:a16="http://schemas.microsoft.com/office/drawing/2014/main" id="{CD21890D-25B0-4F8B-9B53-F4389EC48C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4376" y="2306886"/>
            <a:ext cx="2446404" cy="4351337"/>
          </a:xfrm>
          <a:prstGeom prst="rect">
            <a:avLst/>
          </a:prstGeom>
        </p:spPr>
      </p:pic>
      <p:sp>
        <p:nvSpPr>
          <p:cNvPr id="8" name="Textfeld 7">
            <a:extLst>
              <a:ext uri="{FF2B5EF4-FFF2-40B4-BE49-F238E27FC236}">
                <a16:creationId xmlns="" xmlns:a16="http://schemas.microsoft.com/office/drawing/2014/main" id="{A3790F22-A168-4512-BA97-56556CE27388}"/>
              </a:ext>
            </a:extLst>
          </p:cNvPr>
          <p:cNvSpPr txBox="1"/>
          <p:nvPr/>
        </p:nvSpPr>
        <p:spPr>
          <a:xfrm>
            <a:off x="364966" y="199774"/>
            <a:ext cx="5731033" cy="1200329"/>
          </a:xfrm>
          <a:prstGeom prst="rect">
            <a:avLst/>
          </a:prstGeom>
          <a:noFill/>
        </p:spPr>
        <p:txBody>
          <a:bodyPr wrap="square" rtlCol="0">
            <a:spAutoFit/>
          </a:bodyPr>
          <a:lstStyle/>
          <a:p>
            <a:r>
              <a:rPr lang="de-DE" sz="3600" dirty="0">
                <a:latin typeface="+mj-lt"/>
              </a:rPr>
              <a:t>Open a </a:t>
            </a:r>
            <a:r>
              <a:rPr lang="de-DE" sz="3600" dirty="0" err="1">
                <a:latin typeface="+mj-lt"/>
              </a:rPr>
              <a:t>list</a:t>
            </a:r>
            <a:r>
              <a:rPr lang="de-DE" sz="3600" dirty="0">
                <a:latin typeface="+mj-lt"/>
              </a:rPr>
              <a:t> </a:t>
            </a:r>
            <a:r>
              <a:rPr lang="de-DE" sz="3600" dirty="0" err="1">
                <a:latin typeface="+mj-lt"/>
              </a:rPr>
              <a:t>by</a:t>
            </a:r>
            <a:r>
              <a:rPr lang="de-DE" sz="3600" dirty="0">
                <a:latin typeface="+mj-lt"/>
              </a:rPr>
              <a:t> </a:t>
            </a:r>
            <a:r>
              <a:rPr lang="de-DE" sz="3600" dirty="0" err="1" smtClean="0">
                <a:latin typeface="+mj-lt"/>
              </a:rPr>
              <a:t>tapping</a:t>
            </a:r>
            <a:r>
              <a:rPr lang="de-DE" sz="3600" dirty="0" smtClean="0">
                <a:latin typeface="+mj-lt"/>
              </a:rPr>
              <a:t> on it</a:t>
            </a:r>
            <a:r>
              <a:rPr lang="de-DE" sz="3600" dirty="0">
                <a:latin typeface="+mj-lt"/>
              </a:rPr>
              <a:t>. (</a:t>
            </a:r>
            <a:r>
              <a:rPr lang="de-DE" sz="3600" dirty="0" err="1">
                <a:latin typeface="+mj-lt"/>
              </a:rPr>
              <a:t>Example</a:t>
            </a:r>
            <a:r>
              <a:rPr lang="de-DE" sz="3600" dirty="0">
                <a:latin typeface="+mj-lt"/>
              </a:rPr>
              <a:t> </a:t>
            </a:r>
            <a:r>
              <a:rPr lang="de-DE" sz="3600" dirty="0" err="1">
                <a:latin typeface="+mj-lt"/>
              </a:rPr>
              <a:t>is</a:t>
            </a:r>
            <a:r>
              <a:rPr lang="de-DE" sz="3600" dirty="0">
                <a:latin typeface="+mj-lt"/>
              </a:rPr>
              <a:t> </a:t>
            </a:r>
            <a:r>
              <a:rPr lang="de-DE" sz="3600" dirty="0" err="1">
                <a:latin typeface="+mj-lt"/>
              </a:rPr>
              <a:t>new</a:t>
            </a:r>
            <a:r>
              <a:rPr lang="de-DE" sz="3600" dirty="0">
                <a:latin typeface="+mj-lt"/>
              </a:rPr>
              <a:t> </a:t>
            </a:r>
            <a:r>
              <a:rPr lang="de-DE" sz="3600" dirty="0" err="1">
                <a:latin typeface="+mj-lt"/>
              </a:rPr>
              <a:t>Year‘s</a:t>
            </a:r>
            <a:r>
              <a:rPr lang="de-DE" sz="3600" dirty="0">
                <a:latin typeface="+mj-lt"/>
              </a:rPr>
              <a:t> Eve)</a:t>
            </a:r>
          </a:p>
        </p:txBody>
      </p:sp>
      <p:sp>
        <p:nvSpPr>
          <p:cNvPr id="11" name="Textfeld 10">
            <a:extLst>
              <a:ext uri="{FF2B5EF4-FFF2-40B4-BE49-F238E27FC236}">
                <a16:creationId xmlns="" xmlns:a16="http://schemas.microsoft.com/office/drawing/2014/main" id="{2ACF4539-4F5E-40AA-A535-DC8C40CEF470}"/>
              </a:ext>
            </a:extLst>
          </p:cNvPr>
          <p:cNvSpPr txBox="1"/>
          <p:nvPr/>
        </p:nvSpPr>
        <p:spPr>
          <a:xfrm>
            <a:off x="5858165" y="199774"/>
            <a:ext cx="6100002" cy="1815882"/>
          </a:xfrm>
          <a:prstGeom prst="rect">
            <a:avLst/>
          </a:prstGeom>
          <a:noFill/>
        </p:spPr>
        <p:txBody>
          <a:bodyPr wrap="square" rtlCol="0">
            <a:spAutoFit/>
          </a:bodyPr>
          <a:lstStyle/>
          <a:p>
            <a:r>
              <a:rPr lang="de-DE" sz="2800" dirty="0">
                <a:latin typeface="+mj-lt"/>
              </a:rPr>
              <a:t>Open </a:t>
            </a:r>
            <a:r>
              <a:rPr lang="de-DE" sz="2800" dirty="0" err="1">
                <a:latin typeface="+mj-lt"/>
              </a:rPr>
              <a:t>the</a:t>
            </a:r>
            <a:r>
              <a:rPr lang="de-DE" sz="2800" dirty="0">
                <a:latin typeface="+mj-lt"/>
              </a:rPr>
              <a:t> </a:t>
            </a:r>
            <a:r>
              <a:rPr lang="de-DE" sz="2800" dirty="0" err="1">
                <a:latin typeface="+mj-lt"/>
              </a:rPr>
              <a:t>edit</a:t>
            </a:r>
            <a:r>
              <a:rPr lang="de-DE" sz="2800" dirty="0">
                <a:latin typeface="+mj-lt"/>
              </a:rPr>
              <a:t> </a:t>
            </a:r>
            <a:r>
              <a:rPr lang="de-DE" sz="2800" dirty="0" err="1">
                <a:latin typeface="+mj-lt"/>
              </a:rPr>
              <a:t>mode</a:t>
            </a:r>
            <a:r>
              <a:rPr lang="de-DE" sz="2800" dirty="0">
                <a:latin typeface="+mj-lt"/>
              </a:rPr>
              <a:t> </a:t>
            </a:r>
            <a:r>
              <a:rPr lang="de-DE" sz="2800" dirty="0" err="1">
                <a:latin typeface="+mj-lt"/>
              </a:rPr>
              <a:t>with</a:t>
            </a:r>
            <a:r>
              <a:rPr lang="de-DE" sz="2800" dirty="0">
                <a:latin typeface="+mj-lt"/>
              </a:rPr>
              <a:t> </a:t>
            </a:r>
            <a:r>
              <a:rPr lang="de-DE" sz="2800" dirty="0" err="1">
                <a:latin typeface="+mj-lt"/>
              </a:rPr>
              <a:t>the</a:t>
            </a:r>
            <a:r>
              <a:rPr lang="de-DE" sz="2800" dirty="0">
                <a:latin typeface="+mj-lt"/>
              </a:rPr>
              <a:t> „</a:t>
            </a:r>
            <a:r>
              <a:rPr lang="de-DE" sz="2800" dirty="0" err="1">
                <a:latin typeface="+mj-lt"/>
              </a:rPr>
              <a:t>pen</a:t>
            </a:r>
            <a:r>
              <a:rPr lang="de-DE" sz="2800" dirty="0">
                <a:latin typeface="+mj-lt"/>
              </a:rPr>
              <a:t>“ </a:t>
            </a:r>
            <a:r>
              <a:rPr lang="de-DE" sz="2800" dirty="0" err="1">
                <a:latin typeface="+mj-lt"/>
              </a:rPr>
              <a:t>button</a:t>
            </a:r>
            <a:r>
              <a:rPr lang="de-DE" sz="2800" dirty="0">
                <a:latin typeface="+mj-lt"/>
              </a:rPr>
              <a:t>. </a:t>
            </a:r>
            <a:r>
              <a:rPr lang="de-DE" sz="2800" dirty="0" err="1">
                <a:latin typeface="+mj-lt"/>
              </a:rPr>
              <a:t>Now</a:t>
            </a:r>
            <a:r>
              <a:rPr lang="de-DE" sz="2800" dirty="0">
                <a:latin typeface="+mj-lt"/>
              </a:rPr>
              <a:t> </a:t>
            </a:r>
            <a:r>
              <a:rPr lang="de-DE" sz="2800" dirty="0" err="1">
                <a:latin typeface="+mj-lt"/>
              </a:rPr>
              <a:t>you</a:t>
            </a:r>
            <a:r>
              <a:rPr lang="de-DE" sz="2800" dirty="0">
                <a:latin typeface="+mj-lt"/>
              </a:rPr>
              <a:t> </a:t>
            </a:r>
            <a:r>
              <a:rPr lang="de-DE" sz="2800" dirty="0" err="1">
                <a:latin typeface="+mj-lt"/>
              </a:rPr>
              <a:t>can</a:t>
            </a:r>
            <a:r>
              <a:rPr lang="de-DE" sz="2800" dirty="0">
                <a:latin typeface="+mj-lt"/>
              </a:rPr>
              <a:t> </a:t>
            </a:r>
            <a:r>
              <a:rPr lang="de-DE" sz="2800" dirty="0" err="1">
                <a:latin typeface="+mj-lt"/>
              </a:rPr>
              <a:t>delete</a:t>
            </a:r>
            <a:r>
              <a:rPr lang="de-DE" sz="2800" dirty="0">
                <a:latin typeface="+mj-lt"/>
              </a:rPr>
              <a:t> </a:t>
            </a:r>
            <a:r>
              <a:rPr lang="de-DE" sz="2800" dirty="0" err="1">
                <a:latin typeface="+mj-lt"/>
              </a:rPr>
              <a:t>items</a:t>
            </a:r>
            <a:r>
              <a:rPr lang="de-DE" sz="2800" dirty="0">
                <a:latin typeface="+mj-lt"/>
              </a:rPr>
              <a:t> </a:t>
            </a:r>
            <a:r>
              <a:rPr lang="de-DE" sz="2800" dirty="0" err="1">
                <a:latin typeface="+mj-lt"/>
              </a:rPr>
              <a:t>with</a:t>
            </a:r>
            <a:r>
              <a:rPr lang="de-DE" sz="2800" dirty="0">
                <a:latin typeface="+mj-lt"/>
              </a:rPr>
              <a:t> </a:t>
            </a:r>
            <a:r>
              <a:rPr lang="de-DE" sz="2800" dirty="0" err="1">
                <a:latin typeface="+mj-lt"/>
              </a:rPr>
              <a:t>the</a:t>
            </a:r>
            <a:r>
              <a:rPr lang="de-DE" sz="2800" dirty="0">
                <a:latin typeface="+mj-lt"/>
              </a:rPr>
              <a:t> </a:t>
            </a:r>
            <a:r>
              <a:rPr lang="de-DE" sz="2800" dirty="0" err="1">
                <a:latin typeface="+mj-lt"/>
              </a:rPr>
              <a:t>trash</a:t>
            </a:r>
            <a:r>
              <a:rPr lang="de-DE" sz="2800" dirty="0">
                <a:latin typeface="+mj-lt"/>
              </a:rPr>
              <a:t> </a:t>
            </a:r>
            <a:r>
              <a:rPr lang="de-DE" sz="2800" dirty="0" err="1" smtClean="0">
                <a:latin typeface="+mj-lt"/>
              </a:rPr>
              <a:t>can</a:t>
            </a:r>
            <a:r>
              <a:rPr lang="de-DE" sz="2800" dirty="0" smtClean="0">
                <a:latin typeface="+mj-lt"/>
              </a:rPr>
              <a:t>, </a:t>
            </a:r>
            <a:r>
              <a:rPr lang="de-DE" sz="2800" dirty="0" err="1" smtClean="0">
                <a:latin typeface="+mj-lt"/>
              </a:rPr>
              <a:t>rename</a:t>
            </a:r>
            <a:r>
              <a:rPr lang="de-DE" sz="2800" dirty="0" smtClean="0">
                <a:latin typeface="+mj-lt"/>
              </a:rPr>
              <a:t> </a:t>
            </a:r>
            <a:r>
              <a:rPr lang="de-DE" sz="2800" dirty="0" err="1" smtClean="0">
                <a:latin typeface="+mj-lt"/>
              </a:rPr>
              <a:t>them</a:t>
            </a:r>
            <a:r>
              <a:rPr lang="de-DE" sz="2800" dirty="0" smtClean="0">
                <a:latin typeface="+mj-lt"/>
              </a:rPr>
              <a:t> </a:t>
            </a:r>
            <a:r>
              <a:rPr lang="de-DE" sz="2800" dirty="0">
                <a:latin typeface="+mj-lt"/>
              </a:rPr>
              <a:t>and </a:t>
            </a:r>
            <a:r>
              <a:rPr lang="de-DE" sz="2800" dirty="0" err="1">
                <a:latin typeface="+mj-lt"/>
              </a:rPr>
              <a:t>add</a:t>
            </a:r>
            <a:r>
              <a:rPr lang="de-DE" sz="2800" dirty="0">
                <a:latin typeface="+mj-lt"/>
              </a:rPr>
              <a:t> </a:t>
            </a:r>
            <a:r>
              <a:rPr lang="de-DE" sz="2800" dirty="0" err="1">
                <a:latin typeface="+mj-lt"/>
              </a:rPr>
              <a:t>pictures</a:t>
            </a:r>
            <a:r>
              <a:rPr lang="de-DE" sz="2800" dirty="0">
                <a:latin typeface="+mj-lt"/>
              </a:rPr>
              <a:t> </a:t>
            </a:r>
            <a:r>
              <a:rPr lang="de-DE" sz="2800" dirty="0" err="1">
                <a:latin typeface="+mj-lt"/>
              </a:rPr>
              <a:t>with</a:t>
            </a:r>
            <a:r>
              <a:rPr lang="de-DE" sz="2800" dirty="0">
                <a:latin typeface="+mj-lt"/>
              </a:rPr>
              <a:t> </a:t>
            </a:r>
            <a:r>
              <a:rPr lang="de-DE" sz="2800" dirty="0" err="1">
                <a:latin typeface="+mj-lt"/>
              </a:rPr>
              <a:t>camera</a:t>
            </a:r>
            <a:r>
              <a:rPr lang="de-DE" sz="2800" dirty="0">
                <a:latin typeface="+mj-lt"/>
              </a:rPr>
              <a:t> </a:t>
            </a:r>
            <a:r>
              <a:rPr lang="de-DE" sz="2800" dirty="0" err="1">
                <a:latin typeface="+mj-lt"/>
              </a:rPr>
              <a:t>button</a:t>
            </a:r>
            <a:r>
              <a:rPr lang="de-DE" sz="2800" dirty="0">
                <a:latin typeface="+mj-lt"/>
              </a:rPr>
              <a:t>.</a:t>
            </a:r>
          </a:p>
        </p:txBody>
      </p:sp>
      <p:pic>
        <p:nvPicPr>
          <p:cNvPr id="3" name="Grafik 2">
            <a:extLst>
              <a:ext uri="{FF2B5EF4-FFF2-40B4-BE49-F238E27FC236}">
                <a16:creationId xmlns="" xmlns:a16="http://schemas.microsoft.com/office/drawing/2014/main" id="{FCA6D572-5E58-45D6-86E5-C594C39B58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7429" y="2306885"/>
            <a:ext cx="2446404" cy="4351337"/>
          </a:xfrm>
          <a:prstGeom prst="rect">
            <a:avLst/>
          </a:prstGeom>
        </p:spPr>
      </p:pic>
      <p:pic>
        <p:nvPicPr>
          <p:cNvPr id="6" name="Grafik 5">
            <a:extLst>
              <a:ext uri="{FF2B5EF4-FFF2-40B4-BE49-F238E27FC236}">
                <a16:creationId xmlns="" xmlns:a16="http://schemas.microsoft.com/office/drawing/2014/main" id="{25E1BA4A-E644-4BEA-B3DF-5CB251822F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30482" y="2306883"/>
            <a:ext cx="2446405" cy="4351339"/>
          </a:xfrm>
          <a:prstGeom prst="rect">
            <a:avLst/>
          </a:prstGeom>
        </p:spPr>
      </p:pic>
    </p:spTree>
    <p:extLst>
      <p:ext uri="{BB962C8B-B14F-4D97-AF65-F5344CB8AC3E}">
        <p14:creationId xmlns:p14="http://schemas.microsoft.com/office/powerpoint/2010/main" val="2216580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nhaltsplatzhalter 5">
            <a:extLst>
              <a:ext uri="{FF2B5EF4-FFF2-40B4-BE49-F238E27FC236}">
                <a16:creationId xmlns="" xmlns:a16="http://schemas.microsoft.com/office/drawing/2014/main" id="{A61F9566-386E-4735-ADCC-08498FC73E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72797" y="2002083"/>
            <a:ext cx="2446404" cy="4351338"/>
          </a:xfrm>
        </p:spPr>
      </p:pic>
      <p:sp>
        <p:nvSpPr>
          <p:cNvPr id="4" name="Textfeld 3">
            <a:extLst>
              <a:ext uri="{FF2B5EF4-FFF2-40B4-BE49-F238E27FC236}">
                <a16:creationId xmlns="" xmlns:a16="http://schemas.microsoft.com/office/drawing/2014/main" id="{864F1803-2C85-430D-85F2-1DBED27B1FB4}"/>
              </a:ext>
            </a:extLst>
          </p:cNvPr>
          <p:cNvSpPr txBox="1"/>
          <p:nvPr/>
        </p:nvSpPr>
        <p:spPr>
          <a:xfrm>
            <a:off x="764005" y="352927"/>
            <a:ext cx="10663989" cy="1200329"/>
          </a:xfrm>
          <a:prstGeom prst="rect">
            <a:avLst/>
          </a:prstGeom>
          <a:noFill/>
        </p:spPr>
        <p:txBody>
          <a:bodyPr wrap="square" rtlCol="0">
            <a:spAutoFit/>
          </a:bodyPr>
          <a:lstStyle/>
          <a:p>
            <a:r>
              <a:rPr lang="de-DE" sz="3600" dirty="0">
                <a:latin typeface="+mj-lt"/>
              </a:rPr>
              <a:t>Add an item </a:t>
            </a:r>
            <a:r>
              <a:rPr lang="de-DE" sz="3600" dirty="0" err="1">
                <a:latin typeface="+mj-lt"/>
              </a:rPr>
              <a:t>with</a:t>
            </a:r>
            <a:r>
              <a:rPr lang="de-DE" sz="3600" dirty="0">
                <a:latin typeface="+mj-lt"/>
              </a:rPr>
              <a:t> </a:t>
            </a:r>
            <a:r>
              <a:rPr lang="de-DE" sz="3600" dirty="0" err="1">
                <a:latin typeface="+mj-lt"/>
              </a:rPr>
              <a:t>only</a:t>
            </a:r>
            <a:r>
              <a:rPr lang="de-DE" sz="3600" dirty="0">
                <a:latin typeface="+mj-lt"/>
              </a:rPr>
              <a:t> a </a:t>
            </a:r>
            <a:r>
              <a:rPr lang="de-DE" sz="3600" dirty="0" err="1">
                <a:latin typeface="+mj-lt"/>
              </a:rPr>
              <a:t>name</a:t>
            </a:r>
            <a:r>
              <a:rPr lang="de-DE" sz="3600" dirty="0">
                <a:latin typeface="+mj-lt"/>
              </a:rPr>
              <a:t> </a:t>
            </a:r>
            <a:r>
              <a:rPr lang="de-DE" sz="3600" dirty="0" err="1">
                <a:latin typeface="+mj-lt"/>
              </a:rPr>
              <a:t>by</a:t>
            </a:r>
            <a:r>
              <a:rPr lang="de-DE" sz="3600" dirty="0">
                <a:latin typeface="+mj-lt"/>
              </a:rPr>
              <a:t> </a:t>
            </a:r>
            <a:r>
              <a:rPr lang="de-DE" sz="3600" dirty="0" err="1">
                <a:latin typeface="+mj-lt"/>
              </a:rPr>
              <a:t>typing</a:t>
            </a:r>
            <a:r>
              <a:rPr lang="de-DE" sz="3600" dirty="0">
                <a:latin typeface="+mj-lt"/>
              </a:rPr>
              <a:t> </a:t>
            </a:r>
            <a:r>
              <a:rPr lang="de-DE" sz="3600" dirty="0" err="1">
                <a:latin typeface="+mj-lt"/>
              </a:rPr>
              <a:t>the</a:t>
            </a:r>
            <a:r>
              <a:rPr lang="de-DE" sz="3600" dirty="0">
                <a:latin typeface="+mj-lt"/>
              </a:rPr>
              <a:t> </a:t>
            </a:r>
            <a:r>
              <a:rPr lang="de-DE" sz="3600" dirty="0" err="1">
                <a:latin typeface="+mj-lt"/>
              </a:rPr>
              <a:t>name</a:t>
            </a:r>
            <a:r>
              <a:rPr lang="de-DE" sz="3600" dirty="0">
                <a:latin typeface="+mj-lt"/>
              </a:rPr>
              <a:t> in </a:t>
            </a:r>
            <a:r>
              <a:rPr lang="de-DE" sz="3600" dirty="0" err="1">
                <a:latin typeface="+mj-lt"/>
              </a:rPr>
              <a:t>the</a:t>
            </a:r>
            <a:r>
              <a:rPr lang="de-DE" sz="3600" dirty="0">
                <a:latin typeface="+mj-lt"/>
              </a:rPr>
              <a:t> </a:t>
            </a:r>
            <a:r>
              <a:rPr lang="de-DE" sz="3600" dirty="0" err="1">
                <a:latin typeface="+mj-lt"/>
              </a:rPr>
              <a:t>text</a:t>
            </a:r>
            <a:r>
              <a:rPr lang="de-DE" sz="3600" dirty="0">
                <a:latin typeface="+mj-lt"/>
              </a:rPr>
              <a:t> </a:t>
            </a:r>
            <a:r>
              <a:rPr lang="de-DE" sz="3600" dirty="0" err="1">
                <a:latin typeface="+mj-lt"/>
              </a:rPr>
              <a:t>field</a:t>
            </a:r>
            <a:r>
              <a:rPr lang="de-DE" sz="3600" dirty="0">
                <a:latin typeface="+mj-lt"/>
              </a:rPr>
              <a:t> in </a:t>
            </a:r>
            <a:r>
              <a:rPr lang="de-DE" sz="3600" dirty="0" err="1">
                <a:latin typeface="+mj-lt"/>
              </a:rPr>
              <a:t>the</a:t>
            </a:r>
            <a:r>
              <a:rPr lang="de-DE" sz="3600" dirty="0">
                <a:latin typeface="+mj-lt"/>
              </a:rPr>
              <a:t> </a:t>
            </a:r>
            <a:r>
              <a:rPr lang="de-DE" sz="3600" dirty="0" err="1">
                <a:latin typeface="+mj-lt"/>
              </a:rPr>
              <a:t>bottom</a:t>
            </a:r>
            <a:r>
              <a:rPr lang="de-DE" sz="3600" dirty="0">
                <a:latin typeface="+mj-lt"/>
              </a:rPr>
              <a:t> </a:t>
            </a:r>
            <a:r>
              <a:rPr lang="de-DE" sz="3600" dirty="0" err="1">
                <a:latin typeface="+mj-lt"/>
              </a:rPr>
              <a:t>and</a:t>
            </a:r>
            <a:r>
              <a:rPr lang="de-DE" sz="3600" dirty="0">
                <a:latin typeface="+mj-lt"/>
              </a:rPr>
              <a:t> </a:t>
            </a:r>
            <a:r>
              <a:rPr lang="de-DE" sz="3600" dirty="0" err="1">
                <a:latin typeface="+mj-lt"/>
              </a:rPr>
              <a:t>confirm</a:t>
            </a:r>
            <a:r>
              <a:rPr lang="de-DE" sz="3600" dirty="0">
                <a:latin typeface="+mj-lt"/>
              </a:rPr>
              <a:t> „</a:t>
            </a:r>
            <a:r>
              <a:rPr lang="de-DE" sz="3600" dirty="0" err="1">
                <a:latin typeface="+mj-lt"/>
              </a:rPr>
              <a:t>Done</a:t>
            </a:r>
            <a:r>
              <a:rPr lang="de-DE" sz="3600" dirty="0">
                <a:latin typeface="+mj-lt"/>
              </a:rPr>
              <a:t>“ </a:t>
            </a:r>
            <a:r>
              <a:rPr lang="de-DE" sz="3600" dirty="0" err="1">
                <a:latin typeface="+mj-lt"/>
              </a:rPr>
              <a:t>or</a:t>
            </a:r>
            <a:r>
              <a:rPr lang="de-DE" sz="3600" dirty="0">
                <a:latin typeface="+mj-lt"/>
              </a:rPr>
              <a:t> „Return“.</a:t>
            </a:r>
          </a:p>
        </p:txBody>
      </p:sp>
      <p:pic>
        <p:nvPicPr>
          <p:cNvPr id="7" name="Grafik 6">
            <a:extLst>
              <a:ext uri="{FF2B5EF4-FFF2-40B4-BE49-F238E27FC236}">
                <a16:creationId xmlns="" xmlns:a16="http://schemas.microsoft.com/office/drawing/2014/main" id="{E568A92C-5D3C-4418-871B-B54673FD26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52713" y="2002082"/>
            <a:ext cx="2446405" cy="4351339"/>
          </a:xfrm>
          <a:prstGeom prst="rect">
            <a:avLst/>
          </a:prstGeom>
        </p:spPr>
      </p:pic>
      <p:pic>
        <p:nvPicPr>
          <p:cNvPr id="8" name="Grafik 7">
            <a:extLst>
              <a:ext uri="{FF2B5EF4-FFF2-40B4-BE49-F238E27FC236}">
                <a16:creationId xmlns="" xmlns:a16="http://schemas.microsoft.com/office/drawing/2014/main" id="{8DD967ED-7332-4ED1-8600-01A34E8CD4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8741" y="2002082"/>
            <a:ext cx="2446404" cy="4351337"/>
          </a:xfrm>
          <a:prstGeom prst="rect">
            <a:avLst/>
          </a:prstGeom>
        </p:spPr>
      </p:pic>
    </p:spTree>
    <p:extLst>
      <p:ext uri="{BB962C8B-B14F-4D97-AF65-F5344CB8AC3E}">
        <p14:creationId xmlns:p14="http://schemas.microsoft.com/office/powerpoint/2010/main" val="3580342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 xmlns:a16="http://schemas.microsoft.com/office/drawing/2014/main" id="{7B3459D2-44ED-47AE-BE14-5888C4D090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92810" y="1999989"/>
            <a:ext cx="2446404" cy="4351338"/>
          </a:xfrm>
        </p:spPr>
      </p:pic>
      <p:pic>
        <p:nvPicPr>
          <p:cNvPr id="7" name="Grafik 6">
            <a:extLst>
              <a:ext uri="{FF2B5EF4-FFF2-40B4-BE49-F238E27FC236}">
                <a16:creationId xmlns="" xmlns:a16="http://schemas.microsoft.com/office/drawing/2014/main" id="{EFBE0494-E1E0-4453-ACEF-5A5930E454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85618" y="1997891"/>
            <a:ext cx="2446405" cy="4351339"/>
          </a:xfrm>
          <a:prstGeom prst="rect">
            <a:avLst/>
          </a:prstGeom>
        </p:spPr>
      </p:pic>
      <p:pic>
        <p:nvPicPr>
          <p:cNvPr id="9" name="Grafik 8">
            <a:extLst>
              <a:ext uri="{FF2B5EF4-FFF2-40B4-BE49-F238E27FC236}">
                <a16:creationId xmlns="" xmlns:a16="http://schemas.microsoft.com/office/drawing/2014/main" id="{221DAF61-A28A-43AC-93E6-38ADF3EBDE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02086"/>
            <a:ext cx="2446405" cy="4351339"/>
          </a:xfrm>
          <a:prstGeom prst="rect">
            <a:avLst/>
          </a:prstGeom>
        </p:spPr>
      </p:pic>
      <p:sp>
        <p:nvSpPr>
          <p:cNvPr id="10" name="Textfeld 9">
            <a:extLst>
              <a:ext uri="{FF2B5EF4-FFF2-40B4-BE49-F238E27FC236}">
                <a16:creationId xmlns="" xmlns:a16="http://schemas.microsoft.com/office/drawing/2014/main" id="{3EB0D180-D7C3-4981-A82F-481E8AB54E35}"/>
              </a:ext>
            </a:extLst>
          </p:cNvPr>
          <p:cNvSpPr txBox="1"/>
          <p:nvPr/>
        </p:nvSpPr>
        <p:spPr>
          <a:xfrm>
            <a:off x="0" y="0"/>
            <a:ext cx="12192000" cy="1754326"/>
          </a:xfrm>
          <a:prstGeom prst="rect">
            <a:avLst/>
          </a:prstGeom>
          <a:noFill/>
        </p:spPr>
        <p:txBody>
          <a:bodyPr wrap="square" rtlCol="0">
            <a:spAutoFit/>
          </a:bodyPr>
          <a:lstStyle/>
          <a:p>
            <a:r>
              <a:rPr lang="de-DE" sz="3600" dirty="0">
                <a:latin typeface="+mj-lt"/>
              </a:rPr>
              <a:t>Add an item </a:t>
            </a:r>
            <a:r>
              <a:rPr lang="de-DE" sz="3600" dirty="0" err="1">
                <a:latin typeface="+mj-lt"/>
              </a:rPr>
              <a:t>with</a:t>
            </a:r>
            <a:r>
              <a:rPr lang="de-DE" sz="3600" dirty="0">
                <a:latin typeface="+mj-lt"/>
              </a:rPr>
              <a:t> a </a:t>
            </a:r>
            <a:r>
              <a:rPr lang="de-DE" sz="3600" dirty="0" err="1">
                <a:latin typeface="+mj-lt"/>
              </a:rPr>
              <a:t>picture</a:t>
            </a:r>
            <a:r>
              <a:rPr lang="de-DE" sz="3600" dirty="0">
                <a:latin typeface="+mj-lt"/>
              </a:rPr>
              <a:t> </a:t>
            </a:r>
            <a:r>
              <a:rPr lang="de-DE" sz="3600" dirty="0" err="1">
                <a:latin typeface="+mj-lt"/>
              </a:rPr>
              <a:t>by</a:t>
            </a:r>
            <a:r>
              <a:rPr lang="de-DE" sz="3600" dirty="0">
                <a:latin typeface="+mj-lt"/>
              </a:rPr>
              <a:t> </a:t>
            </a:r>
            <a:r>
              <a:rPr lang="de-DE" sz="3600" dirty="0" err="1" smtClean="0">
                <a:latin typeface="+mj-lt"/>
              </a:rPr>
              <a:t>tapping</a:t>
            </a:r>
            <a:r>
              <a:rPr lang="de-DE" sz="3600" dirty="0" smtClean="0">
                <a:latin typeface="+mj-lt"/>
              </a:rPr>
              <a:t> </a:t>
            </a:r>
            <a:r>
              <a:rPr lang="de-DE" sz="3600" dirty="0" err="1" smtClean="0">
                <a:latin typeface="+mj-lt"/>
              </a:rPr>
              <a:t>the</a:t>
            </a:r>
            <a:r>
              <a:rPr lang="de-DE" sz="3600" dirty="0" smtClean="0">
                <a:latin typeface="+mj-lt"/>
              </a:rPr>
              <a:t> </a:t>
            </a:r>
            <a:r>
              <a:rPr lang="de-DE" sz="3600" dirty="0" err="1">
                <a:latin typeface="+mj-lt"/>
              </a:rPr>
              <a:t>camera</a:t>
            </a:r>
            <a:r>
              <a:rPr lang="de-DE" sz="3600" dirty="0">
                <a:latin typeface="+mj-lt"/>
              </a:rPr>
              <a:t> </a:t>
            </a:r>
            <a:r>
              <a:rPr lang="de-DE" sz="3600" dirty="0" err="1">
                <a:latin typeface="+mj-lt"/>
              </a:rPr>
              <a:t>button</a:t>
            </a:r>
            <a:r>
              <a:rPr lang="de-DE" sz="3600" dirty="0">
                <a:latin typeface="+mj-lt"/>
              </a:rPr>
              <a:t>, </a:t>
            </a:r>
            <a:r>
              <a:rPr lang="de-DE" sz="3600" dirty="0" err="1">
                <a:latin typeface="+mj-lt"/>
              </a:rPr>
              <a:t>taking</a:t>
            </a:r>
            <a:r>
              <a:rPr lang="de-DE" sz="3600" dirty="0">
                <a:latin typeface="+mj-lt"/>
              </a:rPr>
              <a:t> a </a:t>
            </a:r>
            <a:r>
              <a:rPr lang="de-DE" sz="3600" dirty="0" err="1">
                <a:latin typeface="+mj-lt"/>
              </a:rPr>
              <a:t>picture</a:t>
            </a:r>
            <a:r>
              <a:rPr lang="de-DE" sz="3600" dirty="0">
                <a:latin typeface="+mj-lt"/>
              </a:rPr>
              <a:t>, </a:t>
            </a:r>
            <a:r>
              <a:rPr lang="de-DE" sz="3600" dirty="0" err="1">
                <a:latin typeface="+mj-lt"/>
              </a:rPr>
              <a:t>typing</a:t>
            </a:r>
            <a:r>
              <a:rPr lang="de-DE" sz="3600" dirty="0">
                <a:latin typeface="+mj-lt"/>
              </a:rPr>
              <a:t> </a:t>
            </a:r>
            <a:r>
              <a:rPr lang="de-DE" sz="3600" dirty="0" err="1">
                <a:latin typeface="+mj-lt"/>
              </a:rPr>
              <a:t>the</a:t>
            </a:r>
            <a:r>
              <a:rPr lang="de-DE" sz="3600" dirty="0">
                <a:latin typeface="+mj-lt"/>
              </a:rPr>
              <a:t> </a:t>
            </a:r>
            <a:r>
              <a:rPr lang="de-DE" sz="3600" dirty="0" err="1">
                <a:latin typeface="+mj-lt"/>
              </a:rPr>
              <a:t>name</a:t>
            </a:r>
            <a:r>
              <a:rPr lang="de-DE" sz="3600" dirty="0">
                <a:latin typeface="+mj-lt"/>
              </a:rPr>
              <a:t> and </a:t>
            </a:r>
            <a:r>
              <a:rPr lang="de-DE" sz="3600" dirty="0" err="1">
                <a:latin typeface="+mj-lt"/>
              </a:rPr>
              <a:t>then</a:t>
            </a:r>
            <a:r>
              <a:rPr lang="de-DE" sz="3600" dirty="0">
                <a:latin typeface="+mj-lt"/>
              </a:rPr>
              <a:t> </a:t>
            </a:r>
            <a:r>
              <a:rPr lang="de-DE" sz="3600" dirty="0" err="1" smtClean="0">
                <a:latin typeface="+mj-lt"/>
              </a:rPr>
              <a:t>confirm</a:t>
            </a:r>
            <a:r>
              <a:rPr lang="de-DE" sz="3600" dirty="0" smtClean="0">
                <a:latin typeface="+mj-lt"/>
              </a:rPr>
              <a:t> </a:t>
            </a:r>
            <a:r>
              <a:rPr lang="de-DE" sz="3600" dirty="0" err="1" smtClean="0">
                <a:latin typeface="+mj-lt"/>
              </a:rPr>
              <a:t>with</a:t>
            </a:r>
            <a:r>
              <a:rPr lang="de-DE" sz="3600" dirty="0">
                <a:latin typeface="+mj-lt"/>
              </a:rPr>
              <a:t> </a:t>
            </a:r>
            <a:r>
              <a:rPr lang="de-DE" sz="3600" dirty="0" smtClean="0">
                <a:latin typeface="+mj-lt"/>
              </a:rPr>
              <a:t>„</a:t>
            </a:r>
            <a:r>
              <a:rPr lang="de-DE" sz="3600" dirty="0" err="1" smtClean="0">
                <a:latin typeface="+mj-lt"/>
              </a:rPr>
              <a:t>Done</a:t>
            </a:r>
            <a:r>
              <a:rPr lang="de-DE" sz="3600" dirty="0">
                <a:latin typeface="+mj-lt"/>
              </a:rPr>
              <a:t>“ </a:t>
            </a:r>
            <a:r>
              <a:rPr lang="de-DE" sz="3600" dirty="0" err="1">
                <a:latin typeface="+mj-lt"/>
              </a:rPr>
              <a:t>or</a:t>
            </a:r>
            <a:r>
              <a:rPr lang="de-DE" sz="3600" dirty="0">
                <a:latin typeface="+mj-lt"/>
              </a:rPr>
              <a:t> „Return“.</a:t>
            </a:r>
          </a:p>
        </p:txBody>
      </p:sp>
      <p:pic>
        <p:nvPicPr>
          <p:cNvPr id="12" name="Grafik 11">
            <a:extLst>
              <a:ext uri="{FF2B5EF4-FFF2-40B4-BE49-F238E27FC236}">
                <a16:creationId xmlns="" xmlns:a16="http://schemas.microsoft.com/office/drawing/2014/main" id="{FD76702F-54FD-4344-979C-B0ECDCC337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46405" y="2002087"/>
            <a:ext cx="2446404" cy="4351338"/>
          </a:xfrm>
          <a:prstGeom prst="rect">
            <a:avLst/>
          </a:prstGeom>
        </p:spPr>
      </p:pic>
      <p:pic>
        <p:nvPicPr>
          <p:cNvPr id="3" name="Grafik 2">
            <a:extLst>
              <a:ext uri="{FF2B5EF4-FFF2-40B4-BE49-F238E27FC236}">
                <a16:creationId xmlns="" xmlns:a16="http://schemas.microsoft.com/office/drawing/2014/main" id="{8CAB20F1-FD66-4CE4-8842-A38B1C805A5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39214" y="1997891"/>
            <a:ext cx="2446405" cy="4351339"/>
          </a:xfrm>
          <a:prstGeom prst="rect">
            <a:avLst/>
          </a:prstGeom>
        </p:spPr>
      </p:pic>
      <p:sp>
        <p:nvSpPr>
          <p:cNvPr id="4" name="Ellipse 3">
            <a:extLst>
              <a:ext uri="{FF2B5EF4-FFF2-40B4-BE49-F238E27FC236}">
                <a16:creationId xmlns="" xmlns:a16="http://schemas.microsoft.com/office/drawing/2014/main" id="{EDD9E40B-6FF9-4597-B025-890E82B06705}"/>
              </a:ext>
            </a:extLst>
          </p:cNvPr>
          <p:cNvSpPr/>
          <p:nvPr/>
        </p:nvSpPr>
        <p:spPr>
          <a:xfrm>
            <a:off x="6256388" y="5430286"/>
            <a:ext cx="1844843" cy="171650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2553969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 xmlns:a16="http://schemas.microsoft.com/office/drawing/2014/main" id="{B3B29D6D-160C-45BF-BEA1-CE2920C9AA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34026" y="2598787"/>
            <a:ext cx="2142054" cy="3810000"/>
          </a:xfrm>
          <a:prstGeom prst="rect">
            <a:avLst/>
          </a:prstGeom>
        </p:spPr>
      </p:pic>
      <p:pic>
        <p:nvPicPr>
          <p:cNvPr id="9" name="Grafik 8">
            <a:extLst>
              <a:ext uri="{FF2B5EF4-FFF2-40B4-BE49-F238E27FC236}">
                <a16:creationId xmlns="" xmlns:a16="http://schemas.microsoft.com/office/drawing/2014/main" id="{FB7BC360-3150-4B5A-A48A-948A386DE9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74346" y="2598821"/>
            <a:ext cx="2142054" cy="3810000"/>
          </a:xfrm>
          <a:prstGeom prst="rect">
            <a:avLst/>
          </a:prstGeom>
        </p:spPr>
      </p:pic>
      <p:pic>
        <p:nvPicPr>
          <p:cNvPr id="11" name="Grafik 10">
            <a:extLst>
              <a:ext uri="{FF2B5EF4-FFF2-40B4-BE49-F238E27FC236}">
                <a16:creationId xmlns="" xmlns:a16="http://schemas.microsoft.com/office/drawing/2014/main" id="{7CA4CF0F-8EE1-42F1-834B-7DB6280ADE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73483" y="2598787"/>
            <a:ext cx="2142054" cy="3810001"/>
          </a:xfrm>
          <a:prstGeom prst="rect">
            <a:avLst/>
          </a:prstGeom>
        </p:spPr>
      </p:pic>
      <p:sp>
        <p:nvSpPr>
          <p:cNvPr id="12" name="Textfeld 11">
            <a:extLst>
              <a:ext uri="{FF2B5EF4-FFF2-40B4-BE49-F238E27FC236}">
                <a16:creationId xmlns="" xmlns:a16="http://schemas.microsoft.com/office/drawing/2014/main" id="{2DD5F6E5-C7AF-46D0-8975-520D7ADFB445}"/>
              </a:ext>
            </a:extLst>
          </p:cNvPr>
          <p:cNvSpPr txBox="1"/>
          <p:nvPr/>
        </p:nvSpPr>
        <p:spPr>
          <a:xfrm>
            <a:off x="4534026" y="368968"/>
            <a:ext cx="7481511" cy="2308324"/>
          </a:xfrm>
          <a:prstGeom prst="rect">
            <a:avLst/>
          </a:prstGeom>
          <a:noFill/>
        </p:spPr>
        <p:txBody>
          <a:bodyPr wrap="square" rtlCol="0">
            <a:spAutoFit/>
          </a:bodyPr>
          <a:lstStyle/>
          <a:p>
            <a:r>
              <a:rPr lang="de-DE" sz="3600" dirty="0" err="1">
                <a:latin typeface="+mj-lt"/>
              </a:rPr>
              <a:t>Instead</a:t>
            </a:r>
            <a:r>
              <a:rPr lang="de-DE" sz="3600" dirty="0">
                <a:latin typeface="+mj-lt"/>
              </a:rPr>
              <a:t> </a:t>
            </a:r>
            <a:r>
              <a:rPr lang="de-DE" sz="3600" dirty="0" err="1">
                <a:latin typeface="+mj-lt"/>
              </a:rPr>
              <a:t>of</a:t>
            </a:r>
            <a:r>
              <a:rPr lang="de-DE" sz="3600" dirty="0">
                <a:latin typeface="+mj-lt"/>
              </a:rPr>
              <a:t> </a:t>
            </a:r>
            <a:r>
              <a:rPr lang="de-DE" sz="3600" dirty="0" err="1">
                <a:latin typeface="+mj-lt"/>
              </a:rPr>
              <a:t>adding</a:t>
            </a:r>
            <a:r>
              <a:rPr lang="de-DE" sz="3600" dirty="0">
                <a:latin typeface="+mj-lt"/>
              </a:rPr>
              <a:t> an item </a:t>
            </a:r>
            <a:r>
              <a:rPr lang="de-DE" sz="3600" dirty="0" err="1">
                <a:latin typeface="+mj-lt"/>
              </a:rPr>
              <a:t>manually</a:t>
            </a:r>
            <a:r>
              <a:rPr lang="de-DE" sz="3600" dirty="0">
                <a:latin typeface="+mj-lt"/>
              </a:rPr>
              <a:t> </a:t>
            </a:r>
            <a:r>
              <a:rPr lang="de-DE" sz="3600" dirty="0" err="1">
                <a:latin typeface="+mj-lt"/>
              </a:rPr>
              <a:t>one</a:t>
            </a:r>
            <a:r>
              <a:rPr lang="de-DE" sz="3600" dirty="0">
                <a:latin typeface="+mj-lt"/>
              </a:rPr>
              <a:t> </a:t>
            </a:r>
            <a:r>
              <a:rPr lang="de-DE" sz="3600" dirty="0" err="1">
                <a:latin typeface="+mj-lt"/>
              </a:rPr>
              <a:t>can</a:t>
            </a:r>
            <a:r>
              <a:rPr lang="de-DE" sz="3600" dirty="0">
                <a:latin typeface="+mj-lt"/>
              </a:rPr>
              <a:t> also </a:t>
            </a:r>
            <a:r>
              <a:rPr lang="de-DE" sz="3600" dirty="0" err="1">
                <a:latin typeface="+mj-lt"/>
              </a:rPr>
              <a:t>scan</a:t>
            </a:r>
            <a:r>
              <a:rPr lang="de-DE" sz="3600" dirty="0">
                <a:latin typeface="+mj-lt"/>
              </a:rPr>
              <a:t> </a:t>
            </a:r>
            <a:r>
              <a:rPr lang="de-DE" sz="3600" dirty="0" err="1">
                <a:latin typeface="+mj-lt"/>
              </a:rPr>
              <a:t>the</a:t>
            </a:r>
            <a:r>
              <a:rPr lang="de-DE" sz="3600" dirty="0">
                <a:latin typeface="+mj-lt"/>
              </a:rPr>
              <a:t> </a:t>
            </a:r>
            <a:r>
              <a:rPr lang="de-DE" sz="3600" dirty="0" err="1">
                <a:latin typeface="+mj-lt"/>
              </a:rPr>
              <a:t>barcode</a:t>
            </a:r>
            <a:r>
              <a:rPr lang="de-DE" sz="3600" dirty="0">
                <a:latin typeface="+mj-lt"/>
              </a:rPr>
              <a:t> </a:t>
            </a:r>
            <a:r>
              <a:rPr lang="de-DE" sz="3600" dirty="0" err="1">
                <a:latin typeface="+mj-lt"/>
              </a:rPr>
              <a:t>by</a:t>
            </a:r>
            <a:r>
              <a:rPr lang="de-DE" sz="3600" dirty="0">
                <a:latin typeface="+mj-lt"/>
              </a:rPr>
              <a:t> </a:t>
            </a:r>
            <a:r>
              <a:rPr lang="de-DE" sz="3600" dirty="0" err="1">
                <a:latin typeface="+mj-lt"/>
              </a:rPr>
              <a:t>checking</a:t>
            </a:r>
            <a:r>
              <a:rPr lang="de-DE" sz="3600" dirty="0">
                <a:latin typeface="+mj-lt"/>
              </a:rPr>
              <a:t> </a:t>
            </a:r>
            <a:r>
              <a:rPr lang="de-DE" sz="3600" dirty="0" err="1">
                <a:latin typeface="+mj-lt"/>
              </a:rPr>
              <a:t>the</a:t>
            </a:r>
            <a:r>
              <a:rPr lang="de-DE" sz="3600" dirty="0">
                <a:latin typeface="+mj-lt"/>
              </a:rPr>
              <a:t> „</a:t>
            </a:r>
            <a:r>
              <a:rPr lang="de-DE" sz="3600" dirty="0" err="1">
                <a:latin typeface="+mj-lt"/>
              </a:rPr>
              <a:t>detect</a:t>
            </a:r>
            <a:r>
              <a:rPr lang="de-DE" sz="3600" dirty="0">
                <a:latin typeface="+mj-lt"/>
              </a:rPr>
              <a:t> Barcode“ </a:t>
            </a:r>
            <a:r>
              <a:rPr lang="de-DE" sz="3600" dirty="0" err="1">
                <a:latin typeface="+mj-lt"/>
              </a:rPr>
              <a:t>slider</a:t>
            </a:r>
            <a:r>
              <a:rPr lang="de-DE" sz="3600" dirty="0">
                <a:latin typeface="+mj-lt"/>
              </a:rPr>
              <a:t> in </a:t>
            </a:r>
            <a:r>
              <a:rPr lang="de-DE" sz="3600" dirty="0" err="1">
                <a:latin typeface="+mj-lt"/>
              </a:rPr>
              <a:t>the</a:t>
            </a:r>
            <a:r>
              <a:rPr lang="de-DE" sz="3600" dirty="0">
                <a:latin typeface="+mj-lt"/>
              </a:rPr>
              <a:t> </a:t>
            </a:r>
            <a:r>
              <a:rPr lang="de-DE" sz="3600" dirty="0" err="1">
                <a:latin typeface="+mj-lt"/>
              </a:rPr>
              <a:t>camera</a:t>
            </a:r>
            <a:r>
              <a:rPr lang="de-DE" sz="3600" dirty="0">
                <a:latin typeface="+mj-lt"/>
              </a:rPr>
              <a:t> screen.</a:t>
            </a:r>
          </a:p>
        </p:txBody>
      </p:sp>
      <p:sp>
        <p:nvSpPr>
          <p:cNvPr id="6" name="Ellipse 5">
            <a:extLst>
              <a:ext uri="{FF2B5EF4-FFF2-40B4-BE49-F238E27FC236}">
                <a16:creationId xmlns="" xmlns:a16="http://schemas.microsoft.com/office/drawing/2014/main" id="{3A7CA456-B822-4714-AA20-EE0E73F1AFCA}"/>
              </a:ext>
            </a:extLst>
          </p:cNvPr>
          <p:cNvSpPr/>
          <p:nvPr/>
        </p:nvSpPr>
        <p:spPr>
          <a:xfrm>
            <a:off x="6884263" y="5919536"/>
            <a:ext cx="1443757" cy="73797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
        <p:nvSpPr>
          <p:cNvPr id="8" name="Ellipse 7">
            <a:extLst>
              <a:ext uri="{FF2B5EF4-FFF2-40B4-BE49-F238E27FC236}">
                <a16:creationId xmlns="" xmlns:a16="http://schemas.microsoft.com/office/drawing/2014/main" id="{09B95624-5AE9-435D-BF4F-A0619DB018FA}"/>
              </a:ext>
            </a:extLst>
          </p:cNvPr>
          <p:cNvSpPr/>
          <p:nvPr/>
        </p:nvSpPr>
        <p:spPr>
          <a:xfrm>
            <a:off x="6125058" y="5919536"/>
            <a:ext cx="759205" cy="73793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9593" y="2591866"/>
            <a:ext cx="2145945" cy="3816921"/>
          </a:xfrm>
          <a:prstGeom prst="rect">
            <a:avLst/>
          </a:prstGeom>
        </p:spPr>
      </p:pic>
      <p:sp>
        <p:nvSpPr>
          <p:cNvPr id="10" name="Textfeld 11">
            <a:extLst>
              <a:ext uri="{FF2B5EF4-FFF2-40B4-BE49-F238E27FC236}">
                <a16:creationId xmlns="" xmlns:a16="http://schemas.microsoft.com/office/drawing/2014/main" id="{2DD5F6E5-C7AF-46D0-8975-520D7ADFB445}"/>
              </a:ext>
            </a:extLst>
          </p:cNvPr>
          <p:cNvSpPr txBox="1"/>
          <p:nvPr/>
        </p:nvSpPr>
        <p:spPr>
          <a:xfrm>
            <a:off x="204283" y="368968"/>
            <a:ext cx="4014432" cy="1754326"/>
          </a:xfrm>
          <a:prstGeom prst="rect">
            <a:avLst/>
          </a:prstGeom>
          <a:noFill/>
        </p:spPr>
        <p:txBody>
          <a:bodyPr wrap="square" rtlCol="0">
            <a:spAutoFit/>
          </a:bodyPr>
          <a:lstStyle/>
          <a:p>
            <a:r>
              <a:rPr lang="de-DE" sz="3600" dirty="0" err="1" smtClean="0">
                <a:latin typeface="+mj-lt"/>
              </a:rPr>
              <a:t>Tap</a:t>
            </a:r>
            <a:r>
              <a:rPr lang="de-DE" sz="3600" dirty="0" smtClean="0">
                <a:latin typeface="+mj-lt"/>
              </a:rPr>
              <a:t> on a </a:t>
            </a:r>
            <a:r>
              <a:rPr lang="de-DE" sz="3600" dirty="0" err="1" smtClean="0">
                <a:latin typeface="+mj-lt"/>
              </a:rPr>
              <a:t>picture</a:t>
            </a:r>
            <a:r>
              <a:rPr lang="de-DE" sz="3600" dirty="0" smtClean="0">
                <a:latin typeface="+mj-lt"/>
              </a:rPr>
              <a:t> </a:t>
            </a:r>
            <a:r>
              <a:rPr lang="de-DE" sz="3600" dirty="0" err="1" smtClean="0">
                <a:latin typeface="+mj-lt"/>
              </a:rPr>
              <a:t>to</a:t>
            </a:r>
            <a:r>
              <a:rPr lang="de-DE" sz="3600" dirty="0" smtClean="0">
                <a:latin typeface="+mj-lt"/>
              </a:rPr>
              <a:t> </a:t>
            </a:r>
            <a:r>
              <a:rPr lang="de-DE" sz="3600" dirty="0" err="1" smtClean="0">
                <a:latin typeface="+mj-lt"/>
              </a:rPr>
              <a:t>view</a:t>
            </a:r>
            <a:r>
              <a:rPr lang="de-DE" sz="3600" dirty="0" smtClean="0">
                <a:latin typeface="+mj-lt"/>
              </a:rPr>
              <a:t> </a:t>
            </a:r>
            <a:r>
              <a:rPr lang="de-DE" sz="3600" dirty="0" err="1" smtClean="0">
                <a:latin typeface="+mj-lt"/>
              </a:rPr>
              <a:t>it</a:t>
            </a:r>
            <a:r>
              <a:rPr lang="de-DE" sz="3600" dirty="0" smtClean="0">
                <a:latin typeface="+mj-lt"/>
              </a:rPr>
              <a:t> in </a:t>
            </a:r>
            <a:r>
              <a:rPr lang="de-DE" sz="3600" dirty="0" err="1" smtClean="0">
                <a:latin typeface="+mj-lt"/>
              </a:rPr>
              <a:t>fullscreen</a:t>
            </a:r>
            <a:r>
              <a:rPr lang="de-DE" sz="3600" dirty="0" smtClean="0">
                <a:latin typeface="+mj-lt"/>
              </a:rPr>
              <a:t>. </a:t>
            </a:r>
            <a:r>
              <a:rPr lang="de-DE" sz="3600" dirty="0" err="1" smtClean="0">
                <a:latin typeface="+mj-lt"/>
              </a:rPr>
              <a:t>Tap</a:t>
            </a:r>
            <a:r>
              <a:rPr lang="de-DE" sz="3600" dirty="0" smtClean="0">
                <a:latin typeface="+mj-lt"/>
              </a:rPr>
              <a:t> </a:t>
            </a:r>
            <a:r>
              <a:rPr lang="de-DE" sz="3600" dirty="0" err="1" smtClean="0">
                <a:latin typeface="+mj-lt"/>
              </a:rPr>
              <a:t>again</a:t>
            </a:r>
            <a:r>
              <a:rPr lang="de-DE" sz="3600" dirty="0" smtClean="0">
                <a:latin typeface="+mj-lt"/>
              </a:rPr>
              <a:t> </a:t>
            </a:r>
            <a:r>
              <a:rPr lang="de-DE" sz="3600" dirty="0" err="1" smtClean="0">
                <a:latin typeface="+mj-lt"/>
              </a:rPr>
              <a:t>to</a:t>
            </a:r>
            <a:r>
              <a:rPr lang="de-DE" sz="3600" dirty="0" smtClean="0">
                <a:latin typeface="+mj-lt"/>
              </a:rPr>
              <a:t> </a:t>
            </a:r>
            <a:r>
              <a:rPr lang="de-DE" sz="3600" dirty="0" err="1" smtClean="0">
                <a:latin typeface="+mj-lt"/>
              </a:rPr>
              <a:t>go</a:t>
            </a:r>
            <a:r>
              <a:rPr lang="de-DE" sz="3600" dirty="0" smtClean="0">
                <a:latin typeface="+mj-lt"/>
              </a:rPr>
              <a:t> back.</a:t>
            </a:r>
            <a:endParaRPr lang="de-DE" sz="3600" dirty="0">
              <a:latin typeface="+mj-lt"/>
            </a:endParaRPr>
          </a:p>
        </p:txBody>
      </p:sp>
    </p:spTree>
    <p:extLst>
      <p:ext uri="{BB962C8B-B14F-4D97-AF65-F5344CB8AC3E}">
        <p14:creationId xmlns:p14="http://schemas.microsoft.com/office/powerpoint/2010/main" val="1893018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 xmlns:a16="http://schemas.microsoft.com/office/drawing/2014/main" id="{AA2A597D-AD80-4C6D-A454-5F920067D1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914687"/>
            <a:ext cx="2446404" cy="4351338"/>
          </a:xfrm>
        </p:spPr>
      </p:pic>
      <p:pic>
        <p:nvPicPr>
          <p:cNvPr id="7" name="Grafik 6">
            <a:extLst>
              <a:ext uri="{FF2B5EF4-FFF2-40B4-BE49-F238E27FC236}">
                <a16:creationId xmlns="" xmlns:a16="http://schemas.microsoft.com/office/drawing/2014/main" id="{AC35BED5-2337-4E42-95F6-F5D92737B6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6403" y="1914687"/>
            <a:ext cx="2446404" cy="4351337"/>
          </a:xfrm>
          <a:prstGeom prst="rect">
            <a:avLst/>
          </a:prstGeom>
        </p:spPr>
      </p:pic>
      <p:pic>
        <p:nvPicPr>
          <p:cNvPr id="9" name="Grafik 8">
            <a:extLst>
              <a:ext uri="{FF2B5EF4-FFF2-40B4-BE49-F238E27FC236}">
                <a16:creationId xmlns="" xmlns:a16="http://schemas.microsoft.com/office/drawing/2014/main" id="{B8ABCACC-9319-435B-858C-ADCC9F2F66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2807" y="1914686"/>
            <a:ext cx="2446404" cy="4351338"/>
          </a:xfrm>
          <a:prstGeom prst="rect">
            <a:avLst/>
          </a:prstGeom>
        </p:spPr>
      </p:pic>
      <p:pic>
        <p:nvPicPr>
          <p:cNvPr id="11" name="Grafik 10">
            <a:extLst>
              <a:ext uri="{FF2B5EF4-FFF2-40B4-BE49-F238E27FC236}">
                <a16:creationId xmlns="" xmlns:a16="http://schemas.microsoft.com/office/drawing/2014/main" id="{DD5D1771-A84A-404D-87C2-4196618009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9210" y="1914685"/>
            <a:ext cx="2446404" cy="4351337"/>
          </a:xfrm>
          <a:prstGeom prst="rect">
            <a:avLst/>
          </a:prstGeom>
        </p:spPr>
      </p:pic>
      <p:sp>
        <p:nvSpPr>
          <p:cNvPr id="12" name="Textfeld 11">
            <a:extLst>
              <a:ext uri="{FF2B5EF4-FFF2-40B4-BE49-F238E27FC236}">
                <a16:creationId xmlns="" xmlns:a16="http://schemas.microsoft.com/office/drawing/2014/main" id="{87D55D5E-A828-479E-92AF-CE00C2C9C5EE}"/>
              </a:ext>
            </a:extLst>
          </p:cNvPr>
          <p:cNvSpPr txBox="1"/>
          <p:nvPr/>
        </p:nvSpPr>
        <p:spPr>
          <a:xfrm>
            <a:off x="168442" y="0"/>
            <a:ext cx="11855116" cy="1938992"/>
          </a:xfrm>
          <a:prstGeom prst="rect">
            <a:avLst/>
          </a:prstGeom>
          <a:noFill/>
        </p:spPr>
        <p:txBody>
          <a:bodyPr wrap="square" rtlCol="0">
            <a:spAutoFit/>
          </a:bodyPr>
          <a:lstStyle/>
          <a:p>
            <a:r>
              <a:rPr lang="de-DE" sz="2400" dirty="0" err="1"/>
              <a:t>To</a:t>
            </a:r>
            <a:r>
              <a:rPr lang="de-DE" sz="2400" dirty="0"/>
              <a:t> </a:t>
            </a:r>
            <a:r>
              <a:rPr lang="de-DE" sz="2400" dirty="0" err="1"/>
              <a:t>invite</a:t>
            </a:r>
            <a:r>
              <a:rPr lang="de-DE" sz="2400" dirty="0"/>
              <a:t> </a:t>
            </a:r>
            <a:r>
              <a:rPr lang="de-DE" sz="2400" dirty="0" err="1"/>
              <a:t>friends</a:t>
            </a:r>
            <a:r>
              <a:rPr lang="de-DE" sz="2400" dirty="0"/>
              <a:t> </a:t>
            </a:r>
            <a:r>
              <a:rPr lang="de-DE" sz="2400" dirty="0" err="1"/>
              <a:t>to</a:t>
            </a:r>
            <a:r>
              <a:rPr lang="de-DE" sz="2400" dirty="0"/>
              <a:t> </a:t>
            </a:r>
            <a:r>
              <a:rPr lang="de-DE" sz="2400" dirty="0" err="1"/>
              <a:t>share</a:t>
            </a:r>
            <a:r>
              <a:rPr lang="de-DE" sz="2400" dirty="0"/>
              <a:t> </a:t>
            </a:r>
            <a:r>
              <a:rPr lang="de-DE" sz="2400" dirty="0" err="1"/>
              <a:t>you</a:t>
            </a:r>
            <a:r>
              <a:rPr lang="de-DE" sz="2400" dirty="0"/>
              <a:t> </a:t>
            </a:r>
            <a:r>
              <a:rPr lang="de-DE" sz="2400" dirty="0" err="1"/>
              <a:t>shopping</a:t>
            </a:r>
            <a:r>
              <a:rPr lang="de-DE" sz="2400" dirty="0"/>
              <a:t> </a:t>
            </a:r>
            <a:r>
              <a:rPr lang="de-DE" sz="2400" dirty="0" err="1"/>
              <a:t>list</a:t>
            </a:r>
            <a:r>
              <a:rPr lang="de-DE" sz="2400" dirty="0"/>
              <a:t> </a:t>
            </a:r>
            <a:r>
              <a:rPr lang="de-DE" sz="2400" dirty="0" err="1"/>
              <a:t>with</a:t>
            </a:r>
            <a:r>
              <a:rPr lang="de-DE" sz="2400" dirty="0"/>
              <a:t> </a:t>
            </a:r>
            <a:r>
              <a:rPr lang="de-DE" sz="2400" dirty="0" err="1"/>
              <a:t>you</a:t>
            </a:r>
            <a:r>
              <a:rPr lang="de-DE" sz="2400" dirty="0"/>
              <a:t> </a:t>
            </a:r>
            <a:r>
              <a:rPr lang="de-DE" sz="2400" dirty="0" err="1" smtClean="0"/>
              <a:t>have</a:t>
            </a:r>
            <a:r>
              <a:rPr lang="de-DE" sz="2400" dirty="0" smtClean="0"/>
              <a:t> </a:t>
            </a:r>
            <a:r>
              <a:rPr lang="de-DE" sz="2400" dirty="0" err="1"/>
              <a:t>to</a:t>
            </a:r>
            <a:r>
              <a:rPr lang="de-DE" sz="2400" dirty="0"/>
              <a:t> </a:t>
            </a:r>
            <a:r>
              <a:rPr lang="de-DE" sz="2400" dirty="0" err="1" smtClean="0"/>
              <a:t>tap</a:t>
            </a:r>
            <a:r>
              <a:rPr lang="de-DE" sz="2400" dirty="0" smtClean="0"/>
              <a:t> </a:t>
            </a:r>
            <a:r>
              <a:rPr lang="de-DE" sz="2400" dirty="0" err="1" smtClean="0"/>
              <a:t>the</a:t>
            </a:r>
            <a:r>
              <a:rPr lang="de-DE" sz="2400" dirty="0" smtClean="0"/>
              <a:t> </a:t>
            </a:r>
            <a:r>
              <a:rPr lang="de-DE" sz="2400" dirty="0" err="1"/>
              <a:t>share</a:t>
            </a:r>
            <a:r>
              <a:rPr lang="de-DE" sz="2400" dirty="0"/>
              <a:t> </a:t>
            </a:r>
            <a:r>
              <a:rPr lang="de-DE" sz="2400" dirty="0" err="1"/>
              <a:t>button</a:t>
            </a:r>
            <a:r>
              <a:rPr lang="de-DE" sz="2400" dirty="0"/>
              <a:t> </a:t>
            </a:r>
            <a:r>
              <a:rPr lang="de-DE" sz="2400" dirty="0" err="1"/>
              <a:t>next</a:t>
            </a:r>
            <a:r>
              <a:rPr lang="de-DE" sz="2400" dirty="0"/>
              <a:t> </a:t>
            </a:r>
            <a:r>
              <a:rPr lang="de-DE" sz="2400" dirty="0" err="1"/>
              <a:t>to</a:t>
            </a:r>
            <a:r>
              <a:rPr lang="de-DE" sz="2400" dirty="0"/>
              <a:t> </a:t>
            </a:r>
            <a:r>
              <a:rPr lang="de-DE" sz="2400" dirty="0" err="1"/>
              <a:t>the</a:t>
            </a:r>
            <a:r>
              <a:rPr lang="de-DE" sz="2400" dirty="0"/>
              <a:t> </a:t>
            </a:r>
            <a:r>
              <a:rPr lang="de-DE" sz="2400" dirty="0" err="1"/>
              <a:t>pen</a:t>
            </a:r>
            <a:r>
              <a:rPr lang="de-DE" sz="2400" dirty="0"/>
              <a:t> in a </a:t>
            </a:r>
            <a:r>
              <a:rPr lang="de-DE" sz="2400" dirty="0" err="1"/>
              <a:t>shopping</a:t>
            </a:r>
            <a:r>
              <a:rPr lang="de-DE" sz="2400" dirty="0"/>
              <a:t> </a:t>
            </a:r>
            <a:r>
              <a:rPr lang="de-DE" sz="2400" dirty="0" err="1"/>
              <a:t>list</a:t>
            </a:r>
            <a:r>
              <a:rPr lang="de-DE" sz="2400" dirty="0"/>
              <a:t> </a:t>
            </a:r>
            <a:r>
              <a:rPr lang="de-DE" sz="2400" dirty="0" err="1"/>
              <a:t>to</a:t>
            </a:r>
            <a:r>
              <a:rPr lang="de-DE" sz="2400" dirty="0"/>
              <a:t> open </a:t>
            </a:r>
            <a:r>
              <a:rPr lang="de-DE" sz="2400" dirty="0" err="1"/>
              <a:t>the</a:t>
            </a:r>
            <a:r>
              <a:rPr lang="de-DE" sz="2400" dirty="0"/>
              <a:t> </a:t>
            </a:r>
            <a:r>
              <a:rPr lang="de-DE" sz="2400" dirty="0" err="1"/>
              <a:t>share</a:t>
            </a:r>
            <a:r>
              <a:rPr lang="de-DE" sz="2400" dirty="0"/>
              <a:t> screen. </a:t>
            </a:r>
            <a:r>
              <a:rPr lang="de-DE" sz="2400" dirty="0" err="1"/>
              <a:t>There</a:t>
            </a:r>
            <a:r>
              <a:rPr lang="de-DE" sz="2400" dirty="0"/>
              <a:t> </a:t>
            </a:r>
            <a:r>
              <a:rPr lang="de-DE" sz="2400" dirty="0" err="1"/>
              <a:t>you</a:t>
            </a:r>
            <a:r>
              <a:rPr lang="de-DE" sz="2400" dirty="0"/>
              <a:t> </a:t>
            </a:r>
            <a:r>
              <a:rPr lang="de-DE" sz="2400" dirty="0" err="1" smtClean="0"/>
              <a:t>tap</a:t>
            </a:r>
            <a:r>
              <a:rPr lang="de-DE" sz="2400" dirty="0" smtClean="0"/>
              <a:t> </a:t>
            </a:r>
            <a:r>
              <a:rPr lang="de-DE" sz="2400" dirty="0" err="1" smtClean="0"/>
              <a:t>the</a:t>
            </a:r>
            <a:r>
              <a:rPr lang="de-DE" sz="2400" dirty="0" smtClean="0"/>
              <a:t> </a:t>
            </a:r>
            <a:r>
              <a:rPr lang="de-DE" sz="2400" dirty="0"/>
              <a:t>QR Code </a:t>
            </a:r>
            <a:r>
              <a:rPr lang="de-DE" sz="2400" dirty="0" err="1"/>
              <a:t>button</a:t>
            </a:r>
            <a:r>
              <a:rPr lang="de-DE" sz="2400" dirty="0"/>
              <a:t> </a:t>
            </a:r>
            <a:r>
              <a:rPr lang="de-DE" sz="2400" dirty="0" smtClean="0"/>
              <a:t>at </a:t>
            </a:r>
            <a:r>
              <a:rPr lang="de-DE" sz="2400" dirty="0" err="1"/>
              <a:t>the</a:t>
            </a:r>
            <a:r>
              <a:rPr lang="de-DE" sz="2400" dirty="0"/>
              <a:t> top </a:t>
            </a:r>
            <a:r>
              <a:rPr lang="de-DE" sz="2400" dirty="0" err="1"/>
              <a:t>of</a:t>
            </a:r>
            <a:r>
              <a:rPr lang="de-DE" sz="2400" dirty="0"/>
              <a:t> </a:t>
            </a:r>
            <a:r>
              <a:rPr lang="de-DE" sz="2400" dirty="0" err="1"/>
              <a:t>the</a:t>
            </a:r>
            <a:r>
              <a:rPr lang="de-DE" sz="2400" dirty="0"/>
              <a:t> </a:t>
            </a:r>
            <a:r>
              <a:rPr lang="de-DE" sz="2400" dirty="0" err="1"/>
              <a:t>display</a:t>
            </a:r>
            <a:r>
              <a:rPr lang="de-DE" sz="2400" dirty="0"/>
              <a:t> </a:t>
            </a:r>
            <a:r>
              <a:rPr lang="de-DE" sz="2400" dirty="0" err="1"/>
              <a:t>to</a:t>
            </a:r>
            <a:r>
              <a:rPr lang="de-DE" sz="2400" dirty="0"/>
              <a:t> </a:t>
            </a:r>
            <a:r>
              <a:rPr lang="de-DE" sz="2400" dirty="0" err="1"/>
              <a:t>create</a:t>
            </a:r>
            <a:r>
              <a:rPr lang="de-DE" sz="2400" dirty="0"/>
              <a:t> a QR </a:t>
            </a:r>
            <a:r>
              <a:rPr lang="de-DE" sz="2400" dirty="0" err="1"/>
              <a:t>code</a:t>
            </a:r>
            <a:r>
              <a:rPr lang="de-DE" sz="2400" dirty="0"/>
              <a:t> and </a:t>
            </a:r>
            <a:r>
              <a:rPr lang="de-DE" sz="2400" dirty="0" err="1"/>
              <a:t>let</a:t>
            </a:r>
            <a:r>
              <a:rPr lang="de-DE" sz="2400" dirty="0"/>
              <a:t> </a:t>
            </a:r>
            <a:r>
              <a:rPr lang="de-DE" sz="2400" dirty="0" err="1"/>
              <a:t>your</a:t>
            </a:r>
            <a:r>
              <a:rPr lang="de-DE" sz="2400" dirty="0"/>
              <a:t> </a:t>
            </a:r>
            <a:r>
              <a:rPr lang="de-DE" sz="2400" dirty="0" err="1"/>
              <a:t>friends</a:t>
            </a:r>
            <a:r>
              <a:rPr lang="de-DE" sz="2400" dirty="0"/>
              <a:t> </a:t>
            </a:r>
            <a:r>
              <a:rPr lang="de-DE" sz="2400" dirty="0" err="1"/>
              <a:t>scan</a:t>
            </a:r>
            <a:r>
              <a:rPr lang="de-DE" sz="2400" dirty="0"/>
              <a:t> it. </a:t>
            </a:r>
            <a:r>
              <a:rPr lang="de-DE" sz="2400" dirty="0" err="1"/>
              <a:t>Afterwards</a:t>
            </a:r>
            <a:r>
              <a:rPr lang="de-DE" sz="2400" dirty="0"/>
              <a:t> </a:t>
            </a:r>
            <a:r>
              <a:rPr lang="de-DE" sz="2400" dirty="0" err="1"/>
              <a:t>they</a:t>
            </a:r>
            <a:r>
              <a:rPr lang="de-DE" sz="2400" dirty="0"/>
              <a:t> will </a:t>
            </a:r>
            <a:r>
              <a:rPr lang="de-DE" sz="2400" dirty="0" err="1"/>
              <a:t>be</a:t>
            </a:r>
            <a:r>
              <a:rPr lang="de-DE" sz="2400" dirty="0"/>
              <a:t> </a:t>
            </a:r>
            <a:r>
              <a:rPr lang="de-DE" sz="2400" dirty="0" err="1"/>
              <a:t>displayed</a:t>
            </a:r>
            <a:r>
              <a:rPr lang="de-DE" sz="2400" dirty="0"/>
              <a:t> in </a:t>
            </a:r>
            <a:r>
              <a:rPr lang="de-DE" sz="2400" dirty="0" err="1"/>
              <a:t>the</a:t>
            </a:r>
            <a:r>
              <a:rPr lang="de-DE" sz="2400" dirty="0"/>
              <a:t> </a:t>
            </a:r>
            <a:r>
              <a:rPr lang="de-DE" sz="2400" dirty="0" err="1"/>
              <a:t>share</a:t>
            </a:r>
            <a:r>
              <a:rPr lang="de-DE" sz="2400" dirty="0"/>
              <a:t> screen and </a:t>
            </a:r>
            <a:r>
              <a:rPr lang="de-DE" sz="2400" dirty="0" err="1"/>
              <a:t>appear</a:t>
            </a:r>
            <a:r>
              <a:rPr lang="de-DE" sz="2400" dirty="0"/>
              <a:t> in </a:t>
            </a:r>
            <a:r>
              <a:rPr lang="de-DE" sz="2400" dirty="0" err="1"/>
              <a:t>the</a:t>
            </a:r>
            <a:r>
              <a:rPr lang="de-DE" sz="2400" dirty="0"/>
              <a:t> top bar </a:t>
            </a:r>
            <a:r>
              <a:rPr lang="de-DE" sz="2400" dirty="0" err="1"/>
              <a:t>of</a:t>
            </a:r>
            <a:r>
              <a:rPr lang="de-DE" sz="2400" dirty="0"/>
              <a:t> </a:t>
            </a:r>
            <a:r>
              <a:rPr lang="de-DE" sz="2400" dirty="0" err="1"/>
              <a:t>the</a:t>
            </a:r>
            <a:r>
              <a:rPr lang="de-DE" sz="2400" dirty="0"/>
              <a:t> </a:t>
            </a:r>
            <a:r>
              <a:rPr lang="de-DE" sz="2400" dirty="0" err="1"/>
              <a:t>shopping</a:t>
            </a:r>
            <a:r>
              <a:rPr lang="de-DE" sz="2400" dirty="0"/>
              <a:t> </a:t>
            </a:r>
            <a:r>
              <a:rPr lang="de-DE" sz="2400" dirty="0" err="1"/>
              <a:t>lists</a:t>
            </a:r>
            <a:r>
              <a:rPr lang="de-DE" sz="2400" dirty="0"/>
              <a:t> </a:t>
            </a:r>
            <a:r>
              <a:rPr lang="de-DE" sz="2400" dirty="0" err="1"/>
              <a:t>you</a:t>
            </a:r>
            <a:r>
              <a:rPr lang="de-DE" sz="2400" dirty="0"/>
              <a:t> </a:t>
            </a:r>
            <a:r>
              <a:rPr lang="de-DE" sz="2400" dirty="0" err="1"/>
              <a:t>shared</a:t>
            </a:r>
            <a:r>
              <a:rPr lang="de-DE" sz="2400" dirty="0"/>
              <a:t> </a:t>
            </a:r>
            <a:r>
              <a:rPr lang="de-DE" sz="2400" dirty="0" err="1"/>
              <a:t>with</a:t>
            </a:r>
            <a:r>
              <a:rPr lang="de-DE" sz="2400" dirty="0"/>
              <a:t> </a:t>
            </a:r>
            <a:r>
              <a:rPr lang="de-DE" sz="2400" dirty="0" err="1"/>
              <a:t>them</a:t>
            </a:r>
            <a:r>
              <a:rPr lang="de-DE" sz="2400" dirty="0"/>
              <a:t>.</a:t>
            </a:r>
          </a:p>
        </p:txBody>
      </p:sp>
      <p:pic>
        <p:nvPicPr>
          <p:cNvPr id="14" name="Grafik 13">
            <a:extLst>
              <a:ext uri="{FF2B5EF4-FFF2-40B4-BE49-F238E27FC236}">
                <a16:creationId xmlns="" xmlns:a16="http://schemas.microsoft.com/office/drawing/2014/main" id="{4CE69183-AAC2-43B8-B886-F50B970AC6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85612" y="1914683"/>
            <a:ext cx="2446405" cy="4351339"/>
          </a:xfrm>
          <a:prstGeom prst="rect">
            <a:avLst/>
          </a:prstGeom>
        </p:spPr>
      </p:pic>
      <p:sp>
        <p:nvSpPr>
          <p:cNvPr id="2" name="Ellipse 1">
            <a:extLst>
              <a:ext uri="{FF2B5EF4-FFF2-40B4-BE49-F238E27FC236}">
                <a16:creationId xmlns="" xmlns:a16="http://schemas.microsoft.com/office/drawing/2014/main" id="{C6C4FD58-B14B-4A1B-B09A-E28CF2C5F428}"/>
              </a:ext>
            </a:extLst>
          </p:cNvPr>
          <p:cNvSpPr/>
          <p:nvPr/>
        </p:nvSpPr>
        <p:spPr>
          <a:xfrm>
            <a:off x="10238793" y="1938992"/>
            <a:ext cx="1540042" cy="4994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Ellipse 9">
            <a:extLst>
              <a:ext uri="{FF2B5EF4-FFF2-40B4-BE49-F238E27FC236}">
                <a16:creationId xmlns="" xmlns:a16="http://schemas.microsoft.com/office/drawing/2014/main" id="{55595ABC-369B-4B7D-91DB-CA8F53221C3E}"/>
              </a:ext>
            </a:extLst>
          </p:cNvPr>
          <p:cNvSpPr/>
          <p:nvPr/>
        </p:nvSpPr>
        <p:spPr>
          <a:xfrm>
            <a:off x="1720530" y="1851621"/>
            <a:ext cx="641652" cy="7139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n w="76200">
                <a:solidFill>
                  <a:schemeClr val="tx1"/>
                </a:solidFill>
              </a:ln>
              <a:solidFill>
                <a:srgbClr val="FF0000"/>
              </a:solidFill>
            </a:endParaRPr>
          </a:p>
        </p:txBody>
      </p:sp>
    </p:spTree>
    <p:extLst>
      <p:ext uri="{BB962C8B-B14F-4D97-AF65-F5344CB8AC3E}">
        <p14:creationId xmlns:p14="http://schemas.microsoft.com/office/powerpoint/2010/main" val="1477431631"/>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TotalTime>
  <Words>536</Words>
  <Application>Microsoft Macintosh PowerPoint</Application>
  <PresentationFormat>Widescreen</PresentationFormat>
  <Paragraphs>20</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vt:lpstr>
      <vt:lpstr>walkthrough vertical prototype</vt:lpstr>
      <vt:lpstr>Home Screen with all existing shopping lists.</vt:lpstr>
      <vt:lpstr>PowerPoint Presentation</vt:lpstr>
      <vt:lpstr>Create a new list with exisiting items by pressing the button in the right bottom</vt:lpstr>
      <vt:lpstr>PowerPoint Presentation</vt:lpstr>
      <vt:lpstr>PowerPoint Presentation</vt:lpstr>
      <vt:lpstr>PowerPoint Presentation</vt:lpstr>
      <vt:lpstr>PowerPoint Presentation</vt:lpstr>
      <vt:lpstr>PowerPoint Presentation</vt:lpstr>
      <vt:lpstr>To join a friends shopping list you have to go to the home screen and hit the Camera symbol with a QR Code attached at the top. Then you just have to hold the phone over the QR code.</vt:lpstr>
      <vt:lpstr>Instead of using the QR Code you can also invite friend with a link by pressing the link symbol next to the QR code button in the share screen. That will create an invitation link, which you can send people you want to share the list with, and copy it to your clipboard.</vt:lpstr>
      <vt:lpstr>To send a notification click on the „I‘m going shopping!“ button and confirm with yes.</vt:lpstr>
      <vt:lpstr>PowerPoint Presentation</vt:lpstr>
      <vt:lpstr>PowerPoint Presentation</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walkthrough vertical prototype</dc:title>
  <dc:creator>Rudolf Jost</dc:creator>
  <cp:lastModifiedBy>8ZBoO2GOTh@hsruhrwest.onmicrosoft.com</cp:lastModifiedBy>
  <cp:revision>13</cp:revision>
  <dcterms:created xsi:type="dcterms:W3CDTF">2018-01-08T21:39:28Z</dcterms:created>
  <dcterms:modified xsi:type="dcterms:W3CDTF">2018-01-10T20:08:08Z</dcterms:modified>
</cp:coreProperties>
</file>

<file path=docProps/thumbnail.jpeg>
</file>